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ms-powerpoint.slideshow.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customXml/itemProps20.xml" ContentType="application/vnd.openxmlformats-officedocument.customXmlProperties+xml"/>
  <Override PartName="/customXml/itemProps21.xml" ContentType="application/vnd.openxmlformats-officedocument.customXmlProperties+xml"/>
  <Override PartName="/customXml/itemProps22.xml" ContentType="application/vnd.openxmlformats-officedocument.customXmlProperties+xml"/>
  <Override PartName="/customXml/itemProps23.xml" ContentType="application/vnd.openxmlformats-officedocument.customXmlProperties+xml"/>
  <Override PartName="/customXml/itemProps24.xml" ContentType="application/vnd.openxmlformats-officedocument.customXmlProperties+xml"/>
  <Override PartName="/customXml/itemProps25.xml" ContentType="application/vnd.openxmlformats-officedocument.customXmlProperties+xml"/>
  <Override PartName="/customXml/itemProps26.xml" ContentType="application/vnd.openxmlformats-officedocument.customXmlProperties+xml"/>
  <Override PartName="/customXml/itemProps27.xml" ContentType="application/vnd.openxmlformats-officedocument.customXmlProperties+xml"/>
  <Override PartName="/customXml/itemProps28.xml" ContentType="application/vnd.openxmlformats-officedocument.customXmlProperties+xml"/>
  <Override PartName="/customXml/itemProps29.xml" ContentType="application/vnd.openxmlformats-officedocument.customXmlProperties+xml"/>
  <Override PartName="/customXml/itemProps30.xml" ContentType="application/vnd.openxmlformats-officedocument.customXmlProperties+xml"/>
  <Override PartName="/customXml/itemProps31.xml" ContentType="application/vnd.openxmlformats-officedocument.customXmlProperties+xml"/>
  <Override PartName="/customXml/itemProps32.xml" ContentType="application/vnd.openxmlformats-officedocument.customXmlProperties+xml"/>
  <Override PartName="/customXml/itemProps33.xml" ContentType="application/vnd.openxmlformats-officedocument.customXmlProperties+xml"/>
  <Override PartName="/customXml/itemProps34.xml" ContentType="application/vnd.openxmlformats-officedocument.customXmlProperties+xml"/>
  <Override PartName="/customXml/itemProps35.xml" ContentType="application/vnd.openxmlformats-officedocument.customXmlProperties+xml"/>
  <Override PartName="/customXml/itemProps36.xml" ContentType="application/vnd.openxmlformats-officedocument.customXmlProperties+xml"/>
  <Override PartName="/customXml/itemProps37.xml" ContentType="application/vnd.openxmlformats-officedocument.customXmlProperties+xml"/>
  <Override PartName="/customXml/itemProps38.xml" ContentType="application/vnd.openxmlformats-officedocument.customXmlProperties+xml"/>
  <Override PartName="/customXml/itemProps39.xml" ContentType="application/vnd.openxmlformats-officedocument.customXmlProperties+xml"/>
  <Override PartName="/customXml/itemProps40.xml" ContentType="application/vnd.openxmlformats-officedocument.customXmlProperties+xml"/>
  <Override PartName="/customXml/itemProps41.xml" ContentType="application/vnd.openxmlformats-officedocument.customXmlProperties+xml"/>
  <Override PartName="/customXml/itemProps42.xml" ContentType="application/vnd.openxmlformats-officedocument.customXmlProperties+xml"/>
  <Override PartName="/customXml/itemProps43.xml" ContentType="application/vnd.openxmlformats-officedocument.customXmlProperties+xml"/>
  <Override PartName="/customXml/itemProps44.xml" ContentType="application/vnd.openxmlformats-officedocument.customXmlProperties+xml"/>
  <Override PartName="/customXml/itemProps45.xml" ContentType="application/vnd.openxmlformats-officedocument.customXmlProperties+xml"/>
  <Override PartName="/customXml/itemProps46.xml" ContentType="application/vnd.openxmlformats-officedocument.customXmlProperties+xml"/>
  <Override PartName="/customXml/itemProps47.xml" ContentType="application/vnd.openxmlformats-officedocument.customXmlProperties+xml"/>
  <Override PartName="/customXml/itemProps48.xml" ContentType="application/vnd.openxmlformats-officedocument.customXmlProperties+xml"/>
  <Override PartName="/customXml/itemProps49.xml" ContentType="application/vnd.openxmlformats-officedocument.customXmlProperties+xml"/>
  <Override PartName="/customXml/itemProps50.xml" ContentType="application/vnd.openxmlformats-officedocument.customXmlProperties+xml"/>
  <Override PartName="/customXml/itemProps51.xml" ContentType="application/vnd.openxmlformats-officedocument.customXmlProperties+xml"/>
  <Override PartName="/customXml/itemProps52.xml" ContentType="application/vnd.openxmlformats-officedocument.customXmlProperties+xml"/>
  <Override PartName="/customXml/itemProps53.xml" ContentType="application/vnd.openxmlformats-officedocument.customXmlProperties+xml"/>
  <Override PartName="/customXml/itemProps54.xml" ContentType="application/vnd.openxmlformats-officedocument.customXmlProperties+xml"/>
  <Override PartName="/customXml/itemProps55.xml" ContentType="application/vnd.openxmlformats-officedocument.customXmlProperties+xml"/>
  <Override PartName="/customXml/itemProps56.xml" ContentType="application/vnd.openxmlformats-officedocument.customXmlProperties+xml"/>
  <Override PartName="/customXml/itemProps57.xml" ContentType="application/vnd.openxmlformats-officedocument.customXmlProperties+xml"/>
  <Override PartName="/customXml/itemProps58.xml" ContentType="application/vnd.openxmlformats-officedocument.customXmlProperties+xml"/>
  <Override PartName="/customXml/itemProps59.xml" ContentType="application/vnd.openxmlformats-officedocument.customXmlProperties+xml"/>
  <Override PartName="/customXml/itemProps60.xml" ContentType="application/vnd.openxmlformats-officedocument.customXmlProperties+xml"/>
  <Override PartName="/customXml/itemProps61.xml" ContentType="application/vnd.openxmlformats-officedocument.customXmlProperties+xml"/>
  <Override PartName="/customXml/itemProps62.xml" ContentType="application/vnd.openxmlformats-officedocument.customXmlProperties+xml"/>
  <Override PartName="/customXml/itemProps63.xml" ContentType="application/vnd.openxmlformats-officedocument.customXmlProperties+xml"/>
  <Override PartName="/customXml/itemProps64.xml" ContentType="application/vnd.openxmlformats-officedocument.customXmlProperties+xml"/>
  <Override PartName="/customXml/itemProps65.xml" ContentType="application/vnd.openxmlformats-officedocument.customXmlProperties+xml"/>
  <Override PartName="/customXml/itemProps66.xml" ContentType="application/vnd.openxmlformats-officedocument.customXmlProperties+xml"/>
  <Override PartName="/customXml/itemProps67.xml" ContentType="application/vnd.openxmlformats-officedocument.customXmlProperties+xml"/>
  <Override PartName="/customXml/itemProps68.xml" ContentType="application/vnd.openxmlformats-officedocument.customXmlProperties+xml"/>
  <Override PartName="/customXml/itemProps69.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2.xml" ContentType="application/vnd.openxmlformats-officedocument.theme+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3.xml" ContentType="application/vnd.openxmlformats-officedocument.theme+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70"/>
    <p:sldMasterId id="2147483661" r:id="rId71"/>
    <p:sldMasterId id="2147483737" r:id="rId72"/>
  </p:sldMasterIdLst>
  <p:sldIdLst>
    <p:sldId id="256" r:id="rId73"/>
    <p:sldId id="262" r:id="rId74"/>
    <p:sldId id="273" r:id="rId75"/>
    <p:sldId id="270" r:id="rId76"/>
    <p:sldId id="275" r:id="rId77"/>
    <p:sldId id="265" r:id="rId78"/>
    <p:sldId id="266" r:id="rId79"/>
    <p:sldId id="258" r:id="rId80"/>
    <p:sldId id="272" r:id="rId81"/>
    <p:sldId id="261" r:id="rId82"/>
    <p:sldId id="260" r:id="rId83"/>
    <p:sldId id="271" r:id="rId84"/>
    <p:sldId id="259" r:id="rId85"/>
    <p:sldId id="264" r:id="rId86"/>
    <p:sldId id="267" r:id="rId87"/>
    <p:sldId id="276" r:id="rId88"/>
    <p:sldId id="269" r:id="rId89"/>
    <p:sldId id="268" r:id="rId90"/>
    <p:sldId id="257" r:id="rId9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080E"/>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05" autoAdjust="0"/>
  </p:normalViewPr>
  <p:slideViewPr>
    <p:cSldViewPr>
      <p:cViewPr varScale="1">
        <p:scale>
          <a:sx n="47" d="100"/>
          <a:sy n="47" d="100"/>
        </p:scale>
        <p:origin x="-1286" y="-9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customXml" Target="../customXml/item13.xml"/><Relationship Id="rId18" Type="http://schemas.openxmlformats.org/officeDocument/2006/relationships/customXml" Target="../customXml/item18.xml"/><Relationship Id="rId26" Type="http://schemas.openxmlformats.org/officeDocument/2006/relationships/customXml" Target="../customXml/item26.xml"/><Relationship Id="rId39" Type="http://schemas.openxmlformats.org/officeDocument/2006/relationships/customXml" Target="../customXml/item39.xml"/><Relationship Id="rId21" Type="http://schemas.openxmlformats.org/officeDocument/2006/relationships/customXml" Target="../customXml/item21.xml"/><Relationship Id="rId34" Type="http://schemas.openxmlformats.org/officeDocument/2006/relationships/customXml" Target="../customXml/item34.xml"/><Relationship Id="rId42" Type="http://schemas.openxmlformats.org/officeDocument/2006/relationships/customXml" Target="../customXml/item42.xml"/><Relationship Id="rId47" Type="http://schemas.openxmlformats.org/officeDocument/2006/relationships/customXml" Target="../customXml/item47.xml"/><Relationship Id="rId50" Type="http://schemas.openxmlformats.org/officeDocument/2006/relationships/customXml" Target="../customXml/item50.xml"/><Relationship Id="rId55" Type="http://schemas.openxmlformats.org/officeDocument/2006/relationships/customXml" Target="../customXml/item55.xml"/><Relationship Id="rId63" Type="http://schemas.openxmlformats.org/officeDocument/2006/relationships/customXml" Target="../customXml/item63.xml"/><Relationship Id="rId68" Type="http://schemas.openxmlformats.org/officeDocument/2006/relationships/customXml" Target="../customXml/item68.xml"/><Relationship Id="rId76" Type="http://schemas.openxmlformats.org/officeDocument/2006/relationships/slide" Target="slides/slide4.xml"/><Relationship Id="rId84" Type="http://schemas.openxmlformats.org/officeDocument/2006/relationships/slide" Target="slides/slide12.xml"/><Relationship Id="rId89" Type="http://schemas.openxmlformats.org/officeDocument/2006/relationships/slide" Target="slides/slide17.xml"/><Relationship Id="rId7" Type="http://schemas.openxmlformats.org/officeDocument/2006/relationships/customXml" Target="../customXml/item7.xml"/><Relationship Id="rId71" Type="http://schemas.openxmlformats.org/officeDocument/2006/relationships/slideMaster" Target="slideMasters/slideMaster2.xml"/><Relationship Id="rId92"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ustomXml" Target="../customXml/item16.xml"/><Relationship Id="rId29" Type="http://schemas.openxmlformats.org/officeDocument/2006/relationships/customXml" Target="../customXml/item29.xml"/><Relationship Id="rId11" Type="http://schemas.openxmlformats.org/officeDocument/2006/relationships/customXml" Target="../customXml/item11.xml"/><Relationship Id="rId24" Type="http://schemas.openxmlformats.org/officeDocument/2006/relationships/customXml" Target="../customXml/item24.xml"/><Relationship Id="rId32" Type="http://schemas.openxmlformats.org/officeDocument/2006/relationships/customXml" Target="../customXml/item32.xml"/><Relationship Id="rId37" Type="http://schemas.openxmlformats.org/officeDocument/2006/relationships/customXml" Target="../customXml/item37.xml"/><Relationship Id="rId40" Type="http://schemas.openxmlformats.org/officeDocument/2006/relationships/customXml" Target="../customXml/item40.xml"/><Relationship Id="rId45" Type="http://schemas.openxmlformats.org/officeDocument/2006/relationships/customXml" Target="../customXml/item45.xml"/><Relationship Id="rId53" Type="http://schemas.openxmlformats.org/officeDocument/2006/relationships/customXml" Target="../customXml/item53.xml"/><Relationship Id="rId58" Type="http://schemas.openxmlformats.org/officeDocument/2006/relationships/customXml" Target="../customXml/item58.xml"/><Relationship Id="rId66" Type="http://schemas.openxmlformats.org/officeDocument/2006/relationships/customXml" Target="../customXml/item66.xml"/><Relationship Id="rId74" Type="http://schemas.openxmlformats.org/officeDocument/2006/relationships/slide" Target="slides/slide2.xml"/><Relationship Id="rId79" Type="http://schemas.openxmlformats.org/officeDocument/2006/relationships/slide" Target="slides/slide7.xml"/><Relationship Id="rId87" Type="http://schemas.openxmlformats.org/officeDocument/2006/relationships/slide" Target="slides/slide15.xml"/><Relationship Id="rId5" Type="http://schemas.openxmlformats.org/officeDocument/2006/relationships/customXml" Target="../customXml/item5.xml"/><Relationship Id="rId61" Type="http://schemas.openxmlformats.org/officeDocument/2006/relationships/customXml" Target="../customXml/item61.xml"/><Relationship Id="rId82" Type="http://schemas.openxmlformats.org/officeDocument/2006/relationships/slide" Target="slides/slide10.xml"/><Relationship Id="rId90" Type="http://schemas.openxmlformats.org/officeDocument/2006/relationships/slide" Target="slides/slide18.xml"/><Relationship Id="rId95" Type="http://schemas.openxmlformats.org/officeDocument/2006/relationships/tableStyles" Target="tableStyles.xml"/><Relationship Id="rId19" Type="http://schemas.openxmlformats.org/officeDocument/2006/relationships/customXml" Target="../customXml/item19.xml"/><Relationship Id="rId14" Type="http://schemas.openxmlformats.org/officeDocument/2006/relationships/customXml" Target="../customXml/item14.xml"/><Relationship Id="rId22" Type="http://schemas.openxmlformats.org/officeDocument/2006/relationships/customXml" Target="../customXml/item22.xml"/><Relationship Id="rId27" Type="http://schemas.openxmlformats.org/officeDocument/2006/relationships/customXml" Target="../customXml/item27.xml"/><Relationship Id="rId30" Type="http://schemas.openxmlformats.org/officeDocument/2006/relationships/customXml" Target="../customXml/item30.xml"/><Relationship Id="rId35" Type="http://schemas.openxmlformats.org/officeDocument/2006/relationships/customXml" Target="../customXml/item35.xml"/><Relationship Id="rId43" Type="http://schemas.openxmlformats.org/officeDocument/2006/relationships/customXml" Target="../customXml/item43.xml"/><Relationship Id="rId48" Type="http://schemas.openxmlformats.org/officeDocument/2006/relationships/customXml" Target="../customXml/item48.xml"/><Relationship Id="rId56" Type="http://schemas.openxmlformats.org/officeDocument/2006/relationships/customXml" Target="../customXml/item56.xml"/><Relationship Id="rId64" Type="http://schemas.openxmlformats.org/officeDocument/2006/relationships/customXml" Target="../customXml/item64.xml"/><Relationship Id="rId69" Type="http://schemas.openxmlformats.org/officeDocument/2006/relationships/customXml" Target="../customXml/item69.xml"/><Relationship Id="rId77" Type="http://schemas.openxmlformats.org/officeDocument/2006/relationships/slide" Target="slides/slide5.xml"/><Relationship Id="rId8" Type="http://schemas.openxmlformats.org/officeDocument/2006/relationships/customXml" Target="../customXml/item8.xml"/><Relationship Id="rId51" Type="http://schemas.openxmlformats.org/officeDocument/2006/relationships/customXml" Target="../customXml/item51.xml"/><Relationship Id="rId72" Type="http://schemas.openxmlformats.org/officeDocument/2006/relationships/slideMaster" Target="slideMasters/slideMaster3.xml"/><Relationship Id="rId80" Type="http://schemas.openxmlformats.org/officeDocument/2006/relationships/slide" Target="slides/slide8.xml"/><Relationship Id="rId85" Type="http://schemas.openxmlformats.org/officeDocument/2006/relationships/slide" Target="slides/slide13.xml"/><Relationship Id="rId93"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customXml" Target="../customXml/item12.xml"/><Relationship Id="rId17" Type="http://schemas.openxmlformats.org/officeDocument/2006/relationships/customXml" Target="../customXml/item17.xml"/><Relationship Id="rId25" Type="http://schemas.openxmlformats.org/officeDocument/2006/relationships/customXml" Target="../customXml/item25.xml"/><Relationship Id="rId33" Type="http://schemas.openxmlformats.org/officeDocument/2006/relationships/customXml" Target="../customXml/item33.xml"/><Relationship Id="rId38" Type="http://schemas.openxmlformats.org/officeDocument/2006/relationships/customXml" Target="../customXml/item38.xml"/><Relationship Id="rId46" Type="http://schemas.openxmlformats.org/officeDocument/2006/relationships/customXml" Target="../customXml/item46.xml"/><Relationship Id="rId59" Type="http://schemas.openxmlformats.org/officeDocument/2006/relationships/customXml" Target="../customXml/item59.xml"/><Relationship Id="rId67" Type="http://schemas.openxmlformats.org/officeDocument/2006/relationships/customXml" Target="../customXml/item67.xml"/><Relationship Id="rId20" Type="http://schemas.openxmlformats.org/officeDocument/2006/relationships/customXml" Target="../customXml/item20.xml"/><Relationship Id="rId41" Type="http://schemas.openxmlformats.org/officeDocument/2006/relationships/customXml" Target="../customXml/item41.xml"/><Relationship Id="rId54" Type="http://schemas.openxmlformats.org/officeDocument/2006/relationships/customXml" Target="../customXml/item54.xml"/><Relationship Id="rId62" Type="http://schemas.openxmlformats.org/officeDocument/2006/relationships/customXml" Target="../customXml/item62.xml"/><Relationship Id="rId70" Type="http://schemas.openxmlformats.org/officeDocument/2006/relationships/slideMaster" Target="slideMasters/slideMaster1.xml"/><Relationship Id="rId75" Type="http://schemas.openxmlformats.org/officeDocument/2006/relationships/slide" Target="slides/slide3.xml"/><Relationship Id="rId83" Type="http://schemas.openxmlformats.org/officeDocument/2006/relationships/slide" Target="slides/slide11.xml"/><Relationship Id="rId88" Type="http://schemas.openxmlformats.org/officeDocument/2006/relationships/slide" Target="slides/slide16.xml"/><Relationship Id="rId91" Type="http://schemas.openxmlformats.org/officeDocument/2006/relationships/slide" Target="slides/slide19.xml"/><Relationship Id="rId1" Type="http://schemas.openxmlformats.org/officeDocument/2006/relationships/customXml" Target="../customXml/item1.xml"/><Relationship Id="rId6" Type="http://schemas.openxmlformats.org/officeDocument/2006/relationships/customXml" Target="../customXml/item6.xml"/><Relationship Id="rId15" Type="http://schemas.openxmlformats.org/officeDocument/2006/relationships/customXml" Target="../customXml/item15.xml"/><Relationship Id="rId23" Type="http://schemas.openxmlformats.org/officeDocument/2006/relationships/customXml" Target="../customXml/item23.xml"/><Relationship Id="rId28" Type="http://schemas.openxmlformats.org/officeDocument/2006/relationships/customXml" Target="../customXml/item28.xml"/><Relationship Id="rId36" Type="http://schemas.openxmlformats.org/officeDocument/2006/relationships/customXml" Target="../customXml/item36.xml"/><Relationship Id="rId49" Type="http://schemas.openxmlformats.org/officeDocument/2006/relationships/customXml" Target="../customXml/item49.xml"/><Relationship Id="rId57" Type="http://schemas.openxmlformats.org/officeDocument/2006/relationships/customXml" Target="../customXml/item57.xml"/><Relationship Id="rId10" Type="http://schemas.openxmlformats.org/officeDocument/2006/relationships/customXml" Target="../customXml/item10.xml"/><Relationship Id="rId31" Type="http://schemas.openxmlformats.org/officeDocument/2006/relationships/customXml" Target="../customXml/item31.xml"/><Relationship Id="rId44" Type="http://schemas.openxmlformats.org/officeDocument/2006/relationships/customXml" Target="../customXml/item44.xml"/><Relationship Id="rId52" Type="http://schemas.openxmlformats.org/officeDocument/2006/relationships/customXml" Target="../customXml/item52.xml"/><Relationship Id="rId60" Type="http://schemas.openxmlformats.org/officeDocument/2006/relationships/customXml" Target="../customXml/item60.xml"/><Relationship Id="rId65" Type="http://schemas.openxmlformats.org/officeDocument/2006/relationships/customXml" Target="../customXml/item65.xml"/><Relationship Id="rId73" Type="http://schemas.openxmlformats.org/officeDocument/2006/relationships/slide" Target="slides/slide1.xml"/><Relationship Id="rId78" Type="http://schemas.openxmlformats.org/officeDocument/2006/relationships/slide" Target="slides/slide6.xml"/><Relationship Id="rId81" Type="http://schemas.openxmlformats.org/officeDocument/2006/relationships/slide" Target="slides/slide9.xml"/><Relationship Id="rId86" Type="http://schemas.openxmlformats.org/officeDocument/2006/relationships/slide" Target="slides/slide14.xml"/><Relationship Id="rId94"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customXml" Target="../customXml/item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6.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7.xml"/><Relationship Id="rId13" Type="http://schemas.openxmlformats.org/officeDocument/2006/relationships/image" Target="../media/image1.png"/><Relationship Id="rId3" Type="http://schemas.openxmlformats.org/officeDocument/2006/relationships/tags" Target="../tags/tag2.xml"/><Relationship Id="rId7" Type="http://schemas.openxmlformats.org/officeDocument/2006/relationships/tags" Target="../tags/tag6.xml"/><Relationship Id="rId12" Type="http://schemas.openxmlformats.org/officeDocument/2006/relationships/slideMaster" Target="../slideMasters/slideMaster1.xml"/><Relationship Id="rId17" Type="http://schemas.openxmlformats.org/officeDocument/2006/relationships/image" Target="../media/image5.png"/><Relationship Id="rId2" Type="http://schemas.openxmlformats.org/officeDocument/2006/relationships/tags" Target="../tags/tag1.xml"/><Relationship Id="rId16" Type="http://schemas.openxmlformats.org/officeDocument/2006/relationships/image" Target="../media/image4.png"/><Relationship Id="rId1" Type="http://schemas.openxmlformats.org/officeDocument/2006/relationships/customXml" Target="../../customXml/item16.xml"/><Relationship Id="rId6" Type="http://schemas.openxmlformats.org/officeDocument/2006/relationships/tags" Target="../tags/tag5.xml"/><Relationship Id="rId11" Type="http://schemas.openxmlformats.org/officeDocument/2006/relationships/tags" Target="../tags/tag10.xml"/><Relationship Id="rId5" Type="http://schemas.openxmlformats.org/officeDocument/2006/relationships/tags" Target="../tags/tag4.xml"/><Relationship Id="rId15" Type="http://schemas.openxmlformats.org/officeDocument/2006/relationships/image" Target="../media/image3.png"/><Relationship Id="rId10" Type="http://schemas.openxmlformats.org/officeDocument/2006/relationships/tags" Target="../tags/tag9.xml"/><Relationship Id="rId4" Type="http://schemas.openxmlformats.org/officeDocument/2006/relationships/tags" Target="../tags/tag3.xml"/><Relationship Id="rId9" Type="http://schemas.openxmlformats.org/officeDocument/2006/relationships/tags" Target="../tags/tag8.xml"/><Relationship Id="rId1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1.xml"/><Relationship Id="rId1" Type="http://schemas.openxmlformats.org/officeDocument/2006/relationships/customXml" Target="../../customXml/item10.xml"/><Relationship Id="rId4" Type="http://schemas.openxmlformats.org/officeDocument/2006/relationships/image" Target="../media/image6.png"/></Relationships>
</file>

<file path=ppt/slideLayouts/_rels/slideLayout14.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13.xml"/><Relationship Id="rId7" Type="http://schemas.openxmlformats.org/officeDocument/2006/relationships/tags" Target="../tags/tag17.xml"/><Relationship Id="rId2" Type="http://schemas.openxmlformats.org/officeDocument/2006/relationships/tags" Target="../tags/tag12.xml"/><Relationship Id="rId1" Type="http://schemas.openxmlformats.org/officeDocument/2006/relationships/customXml" Target="../../customXml/item3.xml"/><Relationship Id="rId6" Type="http://schemas.openxmlformats.org/officeDocument/2006/relationships/tags" Target="../tags/tag16.xml"/><Relationship Id="rId11" Type="http://schemas.openxmlformats.org/officeDocument/2006/relationships/image" Target="../media/image9.png"/><Relationship Id="rId5" Type="http://schemas.openxmlformats.org/officeDocument/2006/relationships/tags" Target="../tags/tag15.xml"/><Relationship Id="rId10" Type="http://schemas.openxmlformats.org/officeDocument/2006/relationships/image" Target="../media/image8.png"/><Relationship Id="rId4" Type="http://schemas.openxmlformats.org/officeDocument/2006/relationships/tags" Target="../tags/tag14.xml"/><Relationship Id="rId9" Type="http://schemas.openxmlformats.org/officeDocument/2006/relationships/image" Target="../media/image7.png"/></Relationships>
</file>

<file path=ppt/slideLayouts/_rels/slideLayout1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8.xml"/><Relationship Id="rId1" Type="http://schemas.openxmlformats.org/officeDocument/2006/relationships/customXml" Target="../../customXml/item32.xml"/><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0.xml"/><Relationship Id="rId7" Type="http://schemas.openxmlformats.org/officeDocument/2006/relationships/tags" Target="../tags/tag24.xml"/><Relationship Id="rId2" Type="http://schemas.openxmlformats.org/officeDocument/2006/relationships/tags" Target="../tags/tag19.xml"/><Relationship Id="rId1" Type="http://schemas.openxmlformats.org/officeDocument/2006/relationships/customXml" Target="../../customXml/item24.xml"/><Relationship Id="rId6" Type="http://schemas.openxmlformats.org/officeDocument/2006/relationships/tags" Target="../tags/tag23.xml"/><Relationship Id="rId11" Type="http://schemas.openxmlformats.org/officeDocument/2006/relationships/image" Target="../media/image9.png"/><Relationship Id="rId5" Type="http://schemas.openxmlformats.org/officeDocument/2006/relationships/tags" Target="../tags/tag22.xml"/><Relationship Id="rId10" Type="http://schemas.openxmlformats.org/officeDocument/2006/relationships/image" Target="../media/image8.png"/><Relationship Id="rId4" Type="http://schemas.openxmlformats.org/officeDocument/2006/relationships/tags" Target="../tags/tag21.xml"/><Relationship Id="rId9" Type="http://schemas.openxmlformats.org/officeDocument/2006/relationships/image" Target="../media/image7.png"/></Relationships>
</file>

<file path=ppt/slideLayouts/_rels/slideLayout17.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6.xml"/><Relationship Id="rId7" Type="http://schemas.openxmlformats.org/officeDocument/2006/relationships/tags" Target="../tags/tag30.xml"/><Relationship Id="rId2" Type="http://schemas.openxmlformats.org/officeDocument/2006/relationships/tags" Target="../tags/tag25.xml"/><Relationship Id="rId1" Type="http://schemas.openxmlformats.org/officeDocument/2006/relationships/customXml" Target="../../customXml/item15.xml"/><Relationship Id="rId6" Type="http://schemas.openxmlformats.org/officeDocument/2006/relationships/tags" Target="../tags/tag29.xml"/><Relationship Id="rId11" Type="http://schemas.openxmlformats.org/officeDocument/2006/relationships/image" Target="../media/image9.png"/><Relationship Id="rId5" Type="http://schemas.openxmlformats.org/officeDocument/2006/relationships/tags" Target="../tags/tag28.xml"/><Relationship Id="rId10" Type="http://schemas.openxmlformats.org/officeDocument/2006/relationships/image" Target="../media/image8.png"/><Relationship Id="rId4" Type="http://schemas.openxmlformats.org/officeDocument/2006/relationships/tags" Target="../tags/tag27.xml"/><Relationship Id="rId9" Type="http://schemas.openxmlformats.org/officeDocument/2006/relationships/image" Target="../media/image7.png"/></Relationships>
</file>

<file path=ppt/slideLayouts/_rels/slideLayout18.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32.xml"/><Relationship Id="rId7" Type="http://schemas.openxmlformats.org/officeDocument/2006/relationships/tags" Target="../tags/tag36.xml"/><Relationship Id="rId2" Type="http://schemas.openxmlformats.org/officeDocument/2006/relationships/tags" Target="../tags/tag31.xml"/><Relationship Id="rId1" Type="http://schemas.openxmlformats.org/officeDocument/2006/relationships/customXml" Target="../../customXml/item33.xml"/><Relationship Id="rId6" Type="http://schemas.openxmlformats.org/officeDocument/2006/relationships/tags" Target="../tags/tag35.xml"/><Relationship Id="rId11" Type="http://schemas.openxmlformats.org/officeDocument/2006/relationships/image" Target="../media/image9.png"/><Relationship Id="rId5" Type="http://schemas.openxmlformats.org/officeDocument/2006/relationships/tags" Target="../tags/tag34.xml"/><Relationship Id="rId10" Type="http://schemas.openxmlformats.org/officeDocument/2006/relationships/image" Target="../media/image8.png"/><Relationship Id="rId4" Type="http://schemas.openxmlformats.org/officeDocument/2006/relationships/tags" Target="../tags/tag33.xml"/><Relationship Id="rId9" Type="http://schemas.openxmlformats.org/officeDocument/2006/relationships/image" Target="../media/image7.png"/></Relationships>
</file>

<file path=ppt/slideLayouts/_rels/slideLayout19.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38.xml"/><Relationship Id="rId7" Type="http://schemas.openxmlformats.org/officeDocument/2006/relationships/tags" Target="../tags/tag42.xml"/><Relationship Id="rId2" Type="http://schemas.openxmlformats.org/officeDocument/2006/relationships/tags" Target="../tags/tag37.xml"/><Relationship Id="rId1" Type="http://schemas.openxmlformats.org/officeDocument/2006/relationships/customXml" Target="../../customXml/item27.xml"/><Relationship Id="rId6" Type="http://schemas.openxmlformats.org/officeDocument/2006/relationships/tags" Target="../tags/tag41.xml"/><Relationship Id="rId11" Type="http://schemas.openxmlformats.org/officeDocument/2006/relationships/image" Target="../media/image9.png"/><Relationship Id="rId5" Type="http://schemas.openxmlformats.org/officeDocument/2006/relationships/tags" Target="../tags/tag40.xml"/><Relationship Id="rId10" Type="http://schemas.openxmlformats.org/officeDocument/2006/relationships/image" Target="../media/image8.png"/><Relationship Id="rId4" Type="http://schemas.openxmlformats.org/officeDocument/2006/relationships/tags" Target="../tags/tag39.xml"/><Relationship Id="rId9" Type="http://schemas.openxmlformats.org/officeDocument/2006/relationships/image" Target="../media/image7.png"/></Relationships>
</file>

<file path=ppt/slideLayouts/_rels/slideLayout20.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44.xml"/><Relationship Id="rId7" Type="http://schemas.openxmlformats.org/officeDocument/2006/relationships/tags" Target="../tags/tag48.xml"/><Relationship Id="rId2" Type="http://schemas.openxmlformats.org/officeDocument/2006/relationships/tags" Target="../tags/tag43.xml"/><Relationship Id="rId1" Type="http://schemas.openxmlformats.org/officeDocument/2006/relationships/customXml" Target="../../customXml/item20.xml"/><Relationship Id="rId6" Type="http://schemas.openxmlformats.org/officeDocument/2006/relationships/tags" Target="../tags/tag47.xml"/><Relationship Id="rId11" Type="http://schemas.openxmlformats.org/officeDocument/2006/relationships/image" Target="../media/image9.png"/><Relationship Id="rId5" Type="http://schemas.openxmlformats.org/officeDocument/2006/relationships/tags" Target="../tags/tag46.xml"/><Relationship Id="rId10" Type="http://schemas.openxmlformats.org/officeDocument/2006/relationships/image" Target="../media/image8.png"/><Relationship Id="rId4" Type="http://schemas.openxmlformats.org/officeDocument/2006/relationships/tags" Target="../tags/tag45.xml"/><Relationship Id="rId9"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50.xml"/><Relationship Id="rId7" Type="http://schemas.openxmlformats.org/officeDocument/2006/relationships/tags" Target="../tags/tag54.xml"/><Relationship Id="rId2" Type="http://schemas.openxmlformats.org/officeDocument/2006/relationships/tags" Target="../tags/tag49.xml"/><Relationship Id="rId1" Type="http://schemas.openxmlformats.org/officeDocument/2006/relationships/customXml" Target="../../customXml/item11.xml"/><Relationship Id="rId6" Type="http://schemas.openxmlformats.org/officeDocument/2006/relationships/tags" Target="../tags/tag53.xml"/><Relationship Id="rId11" Type="http://schemas.openxmlformats.org/officeDocument/2006/relationships/image" Target="../media/image9.png"/><Relationship Id="rId5" Type="http://schemas.openxmlformats.org/officeDocument/2006/relationships/tags" Target="../tags/tag52.xml"/><Relationship Id="rId10" Type="http://schemas.openxmlformats.org/officeDocument/2006/relationships/image" Target="../media/image8.png"/><Relationship Id="rId4" Type="http://schemas.openxmlformats.org/officeDocument/2006/relationships/tags" Target="../tags/tag51.xml"/><Relationship Id="rId9" Type="http://schemas.openxmlformats.org/officeDocument/2006/relationships/image" Target="../media/image7.png"/></Relationships>
</file>

<file path=ppt/slideLayouts/_rels/slideLayout22.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56.xml"/><Relationship Id="rId7" Type="http://schemas.openxmlformats.org/officeDocument/2006/relationships/tags" Target="../tags/tag60.xml"/><Relationship Id="rId2" Type="http://schemas.openxmlformats.org/officeDocument/2006/relationships/tags" Target="../tags/tag55.xml"/><Relationship Id="rId1" Type="http://schemas.openxmlformats.org/officeDocument/2006/relationships/customXml" Target="../../customXml/item6.xml"/><Relationship Id="rId6" Type="http://schemas.openxmlformats.org/officeDocument/2006/relationships/tags" Target="../tags/tag59.xml"/><Relationship Id="rId11" Type="http://schemas.openxmlformats.org/officeDocument/2006/relationships/image" Target="../media/image9.png"/><Relationship Id="rId5" Type="http://schemas.openxmlformats.org/officeDocument/2006/relationships/tags" Target="../tags/tag58.xml"/><Relationship Id="rId10" Type="http://schemas.openxmlformats.org/officeDocument/2006/relationships/image" Target="../media/image8.png"/><Relationship Id="rId4" Type="http://schemas.openxmlformats.org/officeDocument/2006/relationships/tags" Target="../tags/tag57.xml"/><Relationship Id="rId9" Type="http://schemas.openxmlformats.org/officeDocument/2006/relationships/image" Target="../media/image7.png"/></Relationships>
</file>

<file path=ppt/slideLayouts/_rels/slideLayout23.xml.rels><?xml version="1.0" encoding="UTF-8" standalone="yes"?>
<Relationships xmlns="http://schemas.openxmlformats.org/package/2006/relationships"><Relationship Id="rId8" Type="http://schemas.openxmlformats.org/officeDocument/2006/relationships/tags" Target="../tags/tag67.xml"/><Relationship Id="rId13" Type="http://schemas.openxmlformats.org/officeDocument/2006/relationships/tags" Target="../tags/tag72.xml"/><Relationship Id="rId18" Type="http://schemas.openxmlformats.org/officeDocument/2006/relationships/image" Target="../media/image13.png"/><Relationship Id="rId3" Type="http://schemas.openxmlformats.org/officeDocument/2006/relationships/tags" Target="../tags/tag62.xml"/><Relationship Id="rId7" Type="http://schemas.openxmlformats.org/officeDocument/2006/relationships/tags" Target="../tags/tag66.xml"/><Relationship Id="rId12" Type="http://schemas.openxmlformats.org/officeDocument/2006/relationships/tags" Target="../tags/tag71.xml"/><Relationship Id="rId17" Type="http://schemas.openxmlformats.org/officeDocument/2006/relationships/image" Target="../media/image12.png"/><Relationship Id="rId2" Type="http://schemas.openxmlformats.org/officeDocument/2006/relationships/tags" Target="../tags/tag61.xml"/><Relationship Id="rId16" Type="http://schemas.openxmlformats.org/officeDocument/2006/relationships/image" Target="../media/image11.png"/><Relationship Id="rId20" Type="http://schemas.openxmlformats.org/officeDocument/2006/relationships/image" Target="../media/image15.png"/><Relationship Id="rId1" Type="http://schemas.openxmlformats.org/officeDocument/2006/relationships/customXml" Target="../../customXml/item35.xml"/><Relationship Id="rId6" Type="http://schemas.openxmlformats.org/officeDocument/2006/relationships/tags" Target="../tags/tag65.xml"/><Relationship Id="rId11" Type="http://schemas.openxmlformats.org/officeDocument/2006/relationships/tags" Target="../tags/tag70.xml"/><Relationship Id="rId5" Type="http://schemas.openxmlformats.org/officeDocument/2006/relationships/tags" Target="../tags/tag64.xml"/><Relationship Id="rId15" Type="http://schemas.openxmlformats.org/officeDocument/2006/relationships/image" Target="../media/image10.png"/><Relationship Id="rId10" Type="http://schemas.openxmlformats.org/officeDocument/2006/relationships/tags" Target="../tags/tag69.xml"/><Relationship Id="rId19" Type="http://schemas.openxmlformats.org/officeDocument/2006/relationships/image" Target="../media/image14.png"/><Relationship Id="rId4" Type="http://schemas.openxmlformats.org/officeDocument/2006/relationships/tags" Target="../tags/tag63.xml"/><Relationship Id="rId9" Type="http://schemas.openxmlformats.org/officeDocument/2006/relationships/tags" Target="../tags/tag68.xml"/><Relationship Id="rId14"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3.xml"/><Relationship Id="rId1" Type="http://schemas.openxmlformats.org/officeDocument/2006/relationships/customXml" Target="../../customXml/item36.xml"/><Relationship Id="rId4" Type="http://schemas.openxmlformats.org/officeDocument/2006/relationships/image" Target="../media/image6.png"/></Relationships>
</file>

<file path=ppt/slideLayouts/_rels/slideLayout2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4.xml"/><Relationship Id="rId1" Type="http://schemas.openxmlformats.org/officeDocument/2006/relationships/customXml" Target="../../customXml/item37.xml"/><Relationship Id="rId4" Type="http://schemas.openxmlformats.org/officeDocument/2006/relationships/image" Target="../media/image6.png"/></Relationships>
</file>

<file path=ppt/slideLayouts/_rels/slideLayout2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5.xml"/><Relationship Id="rId1" Type="http://schemas.openxmlformats.org/officeDocument/2006/relationships/customXml" Target="../../customXml/item38.xml"/><Relationship Id="rId4" Type="http://schemas.openxmlformats.org/officeDocument/2006/relationships/image" Target="../media/image6.png"/></Relationships>
</file>

<file path=ppt/slideLayouts/_rels/slideLayout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77.xml"/><Relationship Id="rId7" Type="http://schemas.openxmlformats.org/officeDocument/2006/relationships/image" Target="../media/image7.png"/><Relationship Id="rId2" Type="http://schemas.openxmlformats.org/officeDocument/2006/relationships/tags" Target="../tags/tag76.xml"/><Relationship Id="rId1" Type="http://schemas.openxmlformats.org/officeDocument/2006/relationships/customXml" Target="../../customXml/item39.xml"/><Relationship Id="rId6" Type="http://schemas.openxmlformats.org/officeDocument/2006/relationships/slideMaster" Target="../slideMasters/slideMaster1.xml"/><Relationship Id="rId5" Type="http://schemas.openxmlformats.org/officeDocument/2006/relationships/tags" Target="../tags/tag79.xml"/><Relationship Id="rId4" Type="http://schemas.openxmlformats.org/officeDocument/2006/relationships/tags" Target="../tags/tag78.xml"/></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81.xml"/><Relationship Id="rId7" Type="http://schemas.openxmlformats.org/officeDocument/2006/relationships/image" Target="../media/image7.png"/><Relationship Id="rId2" Type="http://schemas.openxmlformats.org/officeDocument/2006/relationships/tags" Target="../tags/tag80.xml"/><Relationship Id="rId1" Type="http://schemas.openxmlformats.org/officeDocument/2006/relationships/customXml" Target="../../customXml/item40.xml"/><Relationship Id="rId6" Type="http://schemas.openxmlformats.org/officeDocument/2006/relationships/slideMaster" Target="../slideMasters/slideMaster1.xml"/><Relationship Id="rId5" Type="http://schemas.openxmlformats.org/officeDocument/2006/relationships/tags" Target="../tags/tag83.xml"/><Relationship Id="rId4" Type="http://schemas.openxmlformats.org/officeDocument/2006/relationships/tags" Target="../tags/tag82.xml"/></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85.xml"/><Relationship Id="rId7" Type="http://schemas.openxmlformats.org/officeDocument/2006/relationships/image" Target="../media/image7.png"/><Relationship Id="rId2" Type="http://schemas.openxmlformats.org/officeDocument/2006/relationships/tags" Target="../tags/tag84.xml"/><Relationship Id="rId1" Type="http://schemas.openxmlformats.org/officeDocument/2006/relationships/customXml" Target="../../customXml/item41.xml"/><Relationship Id="rId6" Type="http://schemas.openxmlformats.org/officeDocument/2006/relationships/slideMaster" Target="../slideMasters/slideMaster1.xml"/><Relationship Id="rId5" Type="http://schemas.openxmlformats.org/officeDocument/2006/relationships/tags" Target="../tags/tag87.xml"/><Relationship Id="rId4" Type="http://schemas.openxmlformats.org/officeDocument/2006/relationships/tags" Target="../tags/tag86.xml"/></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89.xml"/><Relationship Id="rId7" Type="http://schemas.openxmlformats.org/officeDocument/2006/relationships/image" Target="../media/image7.png"/><Relationship Id="rId2" Type="http://schemas.openxmlformats.org/officeDocument/2006/relationships/tags" Target="../tags/tag88.xml"/><Relationship Id="rId1" Type="http://schemas.openxmlformats.org/officeDocument/2006/relationships/customXml" Target="../../customXml/item42.xml"/><Relationship Id="rId6" Type="http://schemas.openxmlformats.org/officeDocument/2006/relationships/slideMaster" Target="../slideMasters/slideMaster1.xml"/><Relationship Id="rId5" Type="http://schemas.openxmlformats.org/officeDocument/2006/relationships/tags" Target="../tags/tag91.xml"/><Relationship Id="rId4" Type="http://schemas.openxmlformats.org/officeDocument/2006/relationships/tags" Target="../tags/tag90.xml"/></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93.xml"/><Relationship Id="rId7" Type="http://schemas.openxmlformats.org/officeDocument/2006/relationships/image" Target="../media/image7.png"/><Relationship Id="rId2" Type="http://schemas.openxmlformats.org/officeDocument/2006/relationships/tags" Target="../tags/tag92.xml"/><Relationship Id="rId1" Type="http://schemas.openxmlformats.org/officeDocument/2006/relationships/customXml" Target="../../customXml/item43.xml"/><Relationship Id="rId6" Type="http://schemas.openxmlformats.org/officeDocument/2006/relationships/slideMaster" Target="../slideMasters/slideMaster1.xml"/><Relationship Id="rId5" Type="http://schemas.openxmlformats.org/officeDocument/2006/relationships/tags" Target="../tags/tag95.xml"/><Relationship Id="rId4" Type="http://schemas.openxmlformats.org/officeDocument/2006/relationships/tags" Target="../tags/tag94.xml"/></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97.xml"/><Relationship Id="rId7" Type="http://schemas.openxmlformats.org/officeDocument/2006/relationships/image" Target="../media/image7.png"/><Relationship Id="rId2" Type="http://schemas.openxmlformats.org/officeDocument/2006/relationships/tags" Target="../tags/tag96.xml"/><Relationship Id="rId1" Type="http://schemas.openxmlformats.org/officeDocument/2006/relationships/customXml" Target="../../customXml/item44.xml"/><Relationship Id="rId6" Type="http://schemas.openxmlformats.org/officeDocument/2006/relationships/slideMaster" Target="../slideMasters/slideMaster1.xml"/><Relationship Id="rId5" Type="http://schemas.openxmlformats.org/officeDocument/2006/relationships/tags" Target="../tags/tag99.xml"/><Relationship Id="rId4" Type="http://schemas.openxmlformats.org/officeDocument/2006/relationships/tags" Target="../tags/tag98.xml"/></Relationships>
</file>

<file path=ppt/slideLayouts/_rels/slideLayout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101.xml"/><Relationship Id="rId7" Type="http://schemas.openxmlformats.org/officeDocument/2006/relationships/image" Target="../media/image7.png"/><Relationship Id="rId2" Type="http://schemas.openxmlformats.org/officeDocument/2006/relationships/tags" Target="../tags/tag100.xml"/><Relationship Id="rId1" Type="http://schemas.openxmlformats.org/officeDocument/2006/relationships/customXml" Target="../../customXml/item45.xml"/><Relationship Id="rId6" Type="http://schemas.openxmlformats.org/officeDocument/2006/relationships/slideMaster" Target="../slideMasters/slideMaster1.xml"/><Relationship Id="rId5" Type="http://schemas.openxmlformats.org/officeDocument/2006/relationships/tags" Target="../tags/tag103.xml"/><Relationship Id="rId4" Type="http://schemas.openxmlformats.org/officeDocument/2006/relationships/tags" Target="../tags/tag102.xml"/></Relationships>
</file>

<file path=ppt/slideLayouts/_rels/slideLayout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105.xml"/><Relationship Id="rId7" Type="http://schemas.openxmlformats.org/officeDocument/2006/relationships/image" Target="../media/image7.png"/><Relationship Id="rId2" Type="http://schemas.openxmlformats.org/officeDocument/2006/relationships/tags" Target="../tags/tag104.xml"/><Relationship Id="rId1" Type="http://schemas.openxmlformats.org/officeDocument/2006/relationships/customXml" Target="../../customXml/item46.xml"/><Relationship Id="rId6" Type="http://schemas.openxmlformats.org/officeDocument/2006/relationships/slideMaster" Target="../slideMasters/slideMaster1.xml"/><Relationship Id="rId5" Type="http://schemas.openxmlformats.org/officeDocument/2006/relationships/tags" Target="../tags/tag107.xml"/><Relationship Id="rId4" Type="http://schemas.openxmlformats.org/officeDocument/2006/relationships/tags" Target="../tags/tag10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customXml" Target="../../customXml/item12.xml"/></Relationships>
</file>

<file path=ppt/slideLayouts/_rels/slideLayout4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customXml" Target="../../customXml/item4.xml"/></Relationships>
</file>

<file path=ppt/slideLayouts/_rels/slideLayout4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109.xml"/><Relationship Id="rId7" Type="http://schemas.openxmlformats.org/officeDocument/2006/relationships/image" Target="../media/image7.png"/><Relationship Id="rId2" Type="http://schemas.openxmlformats.org/officeDocument/2006/relationships/tags" Target="../tags/tag108.xml"/><Relationship Id="rId1" Type="http://schemas.openxmlformats.org/officeDocument/2006/relationships/customXml" Target="../../customXml/item28.xml"/><Relationship Id="rId6" Type="http://schemas.openxmlformats.org/officeDocument/2006/relationships/slideMaster" Target="../slideMasters/slideMaster2.xml"/><Relationship Id="rId5" Type="http://schemas.openxmlformats.org/officeDocument/2006/relationships/tags" Target="../tags/tag111.xml"/><Relationship Id="rId4" Type="http://schemas.openxmlformats.org/officeDocument/2006/relationships/tags" Target="../tags/tag110.xml"/></Relationships>
</file>

<file path=ppt/slideLayouts/_rels/slideLayout4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customXml" Target="../../customXml/item21.xml"/></Relationships>
</file>

<file path=ppt/slideLayouts/_rels/slideLayout50.xml.rels><?xml version="1.0" encoding="UTF-8" standalone="yes"?>
<Relationships xmlns="http://schemas.openxmlformats.org/package/2006/relationships"><Relationship Id="rId8" Type="http://schemas.openxmlformats.org/officeDocument/2006/relationships/tags" Target="../tags/tag118.xml"/><Relationship Id="rId13" Type="http://schemas.openxmlformats.org/officeDocument/2006/relationships/image" Target="../media/image9.png"/><Relationship Id="rId3" Type="http://schemas.openxmlformats.org/officeDocument/2006/relationships/tags" Target="../tags/tag113.xml"/><Relationship Id="rId7" Type="http://schemas.openxmlformats.org/officeDocument/2006/relationships/tags" Target="../tags/tag117.xml"/><Relationship Id="rId12" Type="http://schemas.openxmlformats.org/officeDocument/2006/relationships/image" Target="../media/image8.png"/><Relationship Id="rId2" Type="http://schemas.openxmlformats.org/officeDocument/2006/relationships/tags" Target="../tags/tag112.xml"/><Relationship Id="rId1" Type="http://schemas.openxmlformats.org/officeDocument/2006/relationships/customXml" Target="../../customXml/item17.xml"/><Relationship Id="rId6" Type="http://schemas.openxmlformats.org/officeDocument/2006/relationships/tags" Target="../tags/tag116.xml"/><Relationship Id="rId11" Type="http://schemas.openxmlformats.org/officeDocument/2006/relationships/image" Target="../media/image7.png"/><Relationship Id="rId5" Type="http://schemas.openxmlformats.org/officeDocument/2006/relationships/tags" Target="../tags/tag115.xml"/><Relationship Id="rId10" Type="http://schemas.openxmlformats.org/officeDocument/2006/relationships/slideMaster" Target="../slideMasters/slideMaster2.xml"/><Relationship Id="rId4" Type="http://schemas.openxmlformats.org/officeDocument/2006/relationships/tags" Target="../tags/tag114.xml"/><Relationship Id="rId9" Type="http://schemas.openxmlformats.org/officeDocument/2006/relationships/tags" Target="../tags/tag119.xml"/><Relationship Id="rId14" Type="http://schemas.openxmlformats.org/officeDocument/2006/relationships/image" Target="../media/image16.png"/></Relationships>
</file>

<file path=ppt/slideLayouts/_rels/slideLayout5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121.xml"/><Relationship Id="rId7" Type="http://schemas.openxmlformats.org/officeDocument/2006/relationships/image" Target="../media/image7.png"/><Relationship Id="rId2" Type="http://schemas.openxmlformats.org/officeDocument/2006/relationships/tags" Target="../tags/tag120.xml"/><Relationship Id="rId1" Type="http://schemas.openxmlformats.org/officeDocument/2006/relationships/customXml" Target="../../customXml/item7.xml"/><Relationship Id="rId6" Type="http://schemas.openxmlformats.org/officeDocument/2006/relationships/slideMaster" Target="../slideMasters/slideMaster2.xml"/><Relationship Id="rId5" Type="http://schemas.openxmlformats.org/officeDocument/2006/relationships/tags" Target="../tags/tag123.xml"/><Relationship Id="rId4" Type="http://schemas.openxmlformats.org/officeDocument/2006/relationships/tags" Target="../tags/tag122.xml"/></Relationships>
</file>

<file path=ppt/slideLayouts/_rels/slideLayout5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125.xml"/><Relationship Id="rId7" Type="http://schemas.openxmlformats.org/officeDocument/2006/relationships/image" Target="../media/image7.png"/><Relationship Id="rId2" Type="http://schemas.openxmlformats.org/officeDocument/2006/relationships/tags" Target="../tags/tag124.xml"/><Relationship Id="rId1" Type="http://schemas.openxmlformats.org/officeDocument/2006/relationships/customXml" Target="../../customXml/item34.xml"/><Relationship Id="rId6" Type="http://schemas.openxmlformats.org/officeDocument/2006/relationships/slideMaster" Target="../slideMasters/slideMaster2.xml"/><Relationship Id="rId5" Type="http://schemas.openxmlformats.org/officeDocument/2006/relationships/tags" Target="../tags/tag127.xml"/><Relationship Id="rId4" Type="http://schemas.openxmlformats.org/officeDocument/2006/relationships/tags" Target="../tags/tag126.xml"/></Relationships>
</file>

<file path=ppt/slideLayouts/_rels/slideLayout5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129.xml"/><Relationship Id="rId7" Type="http://schemas.openxmlformats.org/officeDocument/2006/relationships/image" Target="../media/image7.png"/><Relationship Id="rId2" Type="http://schemas.openxmlformats.org/officeDocument/2006/relationships/tags" Target="../tags/tag128.xml"/><Relationship Id="rId1" Type="http://schemas.openxmlformats.org/officeDocument/2006/relationships/customXml" Target="../../customXml/item29.xml"/><Relationship Id="rId6" Type="http://schemas.openxmlformats.org/officeDocument/2006/relationships/slideMaster" Target="../slideMasters/slideMaster2.xml"/><Relationship Id="rId5" Type="http://schemas.openxmlformats.org/officeDocument/2006/relationships/tags" Target="../tags/tag131.xml"/><Relationship Id="rId4" Type="http://schemas.openxmlformats.org/officeDocument/2006/relationships/tags" Target="../tags/tag130.xml"/></Relationships>
</file>

<file path=ppt/slideLayouts/_rels/slideLayout5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133.xml"/><Relationship Id="rId7" Type="http://schemas.openxmlformats.org/officeDocument/2006/relationships/image" Target="../media/image7.png"/><Relationship Id="rId2" Type="http://schemas.openxmlformats.org/officeDocument/2006/relationships/tags" Target="../tags/tag132.xml"/><Relationship Id="rId1" Type="http://schemas.openxmlformats.org/officeDocument/2006/relationships/customXml" Target="../../customXml/item25.xml"/><Relationship Id="rId6" Type="http://schemas.openxmlformats.org/officeDocument/2006/relationships/slideMaster" Target="../slideMasters/slideMaster2.xml"/><Relationship Id="rId5" Type="http://schemas.openxmlformats.org/officeDocument/2006/relationships/tags" Target="../tags/tag135.xml"/><Relationship Id="rId4" Type="http://schemas.openxmlformats.org/officeDocument/2006/relationships/tags" Target="../tags/tag134.xml"/></Relationships>
</file>

<file path=ppt/slideLayouts/_rels/slideLayout5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137.xml"/><Relationship Id="rId7" Type="http://schemas.openxmlformats.org/officeDocument/2006/relationships/image" Target="../media/image7.png"/><Relationship Id="rId2" Type="http://schemas.openxmlformats.org/officeDocument/2006/relationships/tags" Target="../tags/tag136.xml"/><Relationship Id="rId1" Type="http://schemas.openxmlformats.org/officeDocument/2006/relationships/customXml" Target="../../customXml/item18.xml"/><Relationship Id="rId6" Type="http://schemas.openxmlformats.org/officeDocument/2006/relationships/slideMaster" Target="../slideMasters/slideMaster2.xml"/><Relationship Id="rId5" Type="http://schemas.openxmlformats.org/officeDocument/2006/relationships/tags" Target="../tags/tag139.xml"/><Relationship Id="rId4" Type="http://schemas.openxmlformats.org/officeDocument/2006/relationships/tags" Target="../tags/tag138.xml"/></Relationships>
</file>

<file path=ppt/slideLayouts/_rels/slideLayout5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141.xml"/><Relationship Id="rId7" Type="http://schemas.openxmlformats.org/officeDocument/2006/relationships/image" Target="../media/image7.png"/><Relationship Id="rId2" Type="http://schemas.openxmlformats.org/officeDocument/2006/relationships/tags" Target="../tags/tag140.xml"/><Relationship Id="rId1" Type="http://schemas.openxmlformats.org/officeDocument/2006/relationships/customXml" Target="../../customXml/item8.xml"/><Relationship Id="rId6" Type="http://schemas.openxmlformats.org/officeDocument/2006/relationships/slideMaster" Target="../slideMasters/slideMaster2.xml"/><Relationship Id="rId5" Type="http://schemas.openxmlformats.org/officeDocument/2006/relationships/tags" Target="../tags/tag143.xml"/><Relationship Id="rId4" Type="http://schemas.openxmlformats.org/officeDocument/2006/relationships/tags" Target="../tags/tag142.xml"/></Relationships>
</file>

<file path=ppt/slideLayouts/_rels/slideLayout57.xml.rels><?xml version="1.0" encoding="UTF-8" standalone="yes"?>
<Relationships xmlns="http://schemas.openxmlformats.org/package/2006/relationships"><Relationship Id="rId8" Type="http://schemas.openxmlformats.org/officeDocument/2006/relationships/tags" Target="../tags/tag150.xml"/><Relationship Id="rId13" Type="http://schemas.openxmlformats.org/officeDocument/2006/relationships/image" Target="../media/image9.png"/><Relationship Id="rId3" Type="http://schemas.openxmlformats.org/officeDocument/2006/relationships/tags" Target="../tags/tag145.xml"/><Relationship Id="rId7" Type="http://schemas.openxmlformats.org/officeDocument/2006/relationships/tags" Target="../tags/tag149.xml"/><Relationship Id="rId12" Type="http://schemas.openxmlformats.org/officeDocument/2006/relationships/image" Target="../media/image8.png"/><Relationship Id="rId2" Type="http://schemas.openxmlformats.org/officeDocument/2006/relationships/tags" Target="../tags/tag144.xml"/><Relationship Id="rId1" Type="http://schemas.openxmlformats.org/officeDocument/2006/relationships/customXml" Target="../../customXml/item1.xml"/><Relationship Id="rId6" Type="http://schemas.openxmlformats.org/officeDocument/2006/relationships/tags" Target="../tags/tag148.xml"/><Relationship Id="rId11" Type="http://schemas.openxmlformats.org/officeDocument/2006/relationships/image" Target="../media/image7.png"/><Relationship Id="rId5" Type="http://schemas.openxmlformats.org/officeDocument/2006/relationships/tags" Target="../tags/tag147.xml"/><Relationship Id="rId10" Type="http://schemas.openxmlformats.org/officeDocument/2006/relationships/slideMaster" Target="../slideMasters/slideMaster2.xml"/><Relationship Id="rId4" Type="http://schemas.openxmlformats.org/officeDocument/2006/relationships/tags" Target="../tags/tag146.xml"/><Relationship Id="rId9" Type="http://schemas.openxmlformats.org/officeDocument/2006/relationships/tags" Target="../tags/tag151.xml"/><Relationship Id="rId14" Type="http://schemas.openxmlformats.org/officeDocument/2006/relationships/image" Target="../media/image16.png"/></Relationships>
</file>

<file path=ppt/slideLayouts/_rels/slideLayout58.xml.rels><?xml version="1.0" encoding="UTF-8" standalone="yes"?>
<Relationships xmlns="http://schemas.openxmlformats.org/package/2006/relationships"><Relationship Id="rId8" Type="http://schemas.openxmlformats.org/officeDocument/2006/relationships/tags" Target="../tags/tag158.xml"/><Relationship Id="rId13" Type="http://schemas.openxmlformats.org/officeDocument/2006/relationships/image" Target="../media/image9.png"/><Relationship Id="rId3" Type="http://schemas.openxmlformats.org/officeDocument/2006/relationships/tags" Target="../tags/tag153.xml"/><Relationship Id="rId7" Type="http://schemas.openxmlformats.org/officeDocument/2006/relationships/tags" Target="../tags/tag157.xml"/><Relationship Id="rId12" Type="http://schemas.openxmlformats.org/officeDocument/2006/relationships/image" Target="../media/image8.png"/><Relationship Id="rId2" Type="http://schemas.openxmlformats.org/officeDocument/2006/relationships/tags" Target="../tags/tag152.xml"/><Relationship Id="rId1" Type="http://schemas.openxmlformats.org/officeDocument/2006/relationships/customXml" Target="../../customXml/item30.xml"/><Relationship Id="rId6" Type="http://schemas.openxmlformats.org/officeDocument/2006/relationships/tags" Target="../tags/tag156.xml"/><Relationship Id="rId11" Type="http://schemas.openxmlformats.org/officeDocument/2006/relationships/image" Target="../media/image7.png"/><Relationship Id="rId5" Type="http://schemas.openxmlformats.org/officeDocument/2006/relationships/tags" Target="../tags/tag155.xml"/><Relationship Id="rId10" Type="http://schemas.openxmlformats.org/officeDocument/2006/relationships/slideMaster" Target="../slideMasters/slideMaster2.xml"/><Relationship Id="rId4" Type="http://schemas.openxmlformats.org/officeDocument/2006/relationships/tags" Target="../tags/tag154.xml"/><Relationship Id="rId9" Type="http://schemas.openxmlformats.org/officeDocument/2006/relationships/tags" Target="../tags/tag159.xml"/><Relationship Id="rId14" Type="http://schemas.openxmlformats.org/officeDocument/2006/relationships/image" Target="../media/image16.png"/></Relationships>
</file>

<file path=ppt/slideLayouts/_rels/slideLayout59.xml.rels><?xml version="1.0" encoding="UTF-8" standalone="yes"?>
<Relationships xmlns="http://schemas.openxmlformats.org/package/2006/relationships"><Relationship Id="rId8" Type="http://schemas.openxmlformats.org/officeDocument/2006/relationships/tags" Target="../tags/tag166.xml"/><Relationship Id="rId13" Type="http://schemas.openxmlformats.org/officeDocument/2006/relationships/image" Target="../media/image9.png"/><Relationship Id="rId3" Type="http://schemas.openxmlformats.org/officeDocument/2006/relationships/tags" Target="../tags/tag161.xml"/><Relationship Id="rId7" Type="http://schemas.openxmlformats.org/officeDocument/2006/relationships/tags" Target="../tags/tag165.xml"/><Relationship Id="rId12" Type="http://schemas.openxmlformats.org/officeDocument/2006/relationships/image" Target="../media/image8.png"/><Relationship Id="rId2" Type="http://schemas.openxmlformats.org/officeDocument/2006/relationships/tags" Target="../tags/tag160.xml"/><Relationship Id="rId1" Type="http://schemas.openxmlformats.org/officeDocument/2006/relationships/customXml" Target="../../customXml/item22.xml"/><Relationship Id="rId6" Type="http://schemas.openxmlformats.org/officeDocument/2006/relationships/tags" Target="../tags/tag164.xml"/><Relationship Id="rId11" Type="http://schemas.openxmlformats.org/officeDocument/2006/relationships/image" Target="../media/image7.png"/><Relationship Id="rId5" Type="http://schemas.openxmlformats.org/officeDocument/2006/relationships/tags" Target="../tags/tag163.xml"/><Relationship Id="rId10" Type="http://schemas.openxmlformats.org/officeDocument/2006/relationships/slideMaster" Target="../slideMasters/slideMaster2.xml"/><Relationship Id="rId4" Type="http://schemas.openxmlformats.org/officeDocument/2006/relationships/tags" Target="../tags/tag162.xml"/><Relationship Id="rId9" Type="http://schemas.openxmlformats.org/officeDocument/2006/relationships/tags" Target="../tags/tag167.xml"/><Relationship Id="rId14" Type="http://schemas.openxmlformats.org/officeDocument/2006/relationships/image" Target="../media/image16.png"/></Relationships>
</file>

<file path=ppt/slideLayouts/_rels/slideLayout60.xml.rels><?xml version="1.0" encoding="UTF-8" standalone="yes"?>
<Relationships xmlns="http://schemas.openxmlformats.org/package/2006/relationships"><Relationship Id="rId8" Type="http://schemas.openxmlformats.org/officeDocument/2006/relationships/tags" Target="../tags/tag174.xml"/><Relationship Id="rId13" Type="http://schemas.openxmlformats.org/officeDocument/2006/relationships/image" Target="../media/image9.png"/><Relationship Id="rId3" Type="http://schemas.openxmlformats.org/officeDocument/2006/relationships/tags" Target="../tags/tag169.xml"/><Relationship Id="rId7" Type="http://schemas.openxmlformats.org/officeDocument/2006/relationships/tags" Target="../tags/tag173.xml"/><Relationship Id="rId12" Type="http://schemas.openxmlformats.org/officeDocument/2006/relationships/image" Target="../media/image8.png"/><Relationship Id="rId2" Type="http://schemas.openxmlformats.org/officeDocument/2006/relationships/tags" Target="../tags/tag168.xml"/><Relationship Id="rId1" Type="http://schemas.openxmlformats.org/officeDocument/2006/relationships/customXml" Target="../../customXml/item13.xml"/><Relationship Id="rId6" Type="http://schemas.openxmlformats.org/officeDocument/2006/relationships/tags" Target="../tags/tag172.xml"/><Relationship Id="rId11" Type="http://schemas.openxmlformats.org/officeDocument/2006/relationships/image" Target="../media/image7.png"/><Relationship Id="rId5" Type="http://schemas.openxmlformats.org/officeDocument/2006/relationships/tags" Target="../tags/tag171.xml"/><Relationship Id="rId10" Type="http://schemas.openxmlformats.org/officeDocument/2006/relationships/slideMaster" Target="../slideMasters/slideMaster2.xml"/><Relationship Id="rId4" Type="http://schemas.openxmlformats.org/officeDocument/2006/relationships/tags" Target="../tags/tag170.xml"/><Relationship Id="rId9" Type="http://schemas.openxmlformats.org/officeDocument/2006/relationships/tags" Target="../tags/tag175.xml"/><Relationship Id="rId14" Type="http://schemas.openxmlformats.org/officeDocument/2006/relationships/image" Target="../media/image16.png"/></Relationships>
</file>

<file path=ppt/slideLayouts/_rels/slideLayout61.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76.xml"/><Relationship Id="rId1" Type="http://schemas.openxmlformats.org/officeDocument/2006/relationships/customXml" Target="../../customXml/item9.xml"/><Relationship Id="rId4" Type="http://schemas.openxmlformats.org/officeDocument/2006/relationships/image" Target="../media/image6.png"/></Relationships>
</file>

<file path=ppt/slideLayouts/_rels/slideLayout62.xml.rels><?xml version="1.0" encoding="UTF-8" standalone="yes"?>
<Relationships xmlns="http://schemas.openxmlformats.org/package/2006/relationships"><Relationship Id="rId8" Type="http://schemas.openxmlformats.org/officeDocument/2006/relationships/tags" Target="../tags/tag183.xml"/><Relationship Id="rId13" Type="http://schemas.openxmlformats.org/officeDocument/2006/relationships/image" Target="../media/image9.png"/><Relationship Id="rId3" Type="http://schemas.openxmlformats.org/officeDocument/2006/relationships/tags" Target="../tags/tag178.xml"/><Relationship Id="rId7" Type="http://schemas.openxmlformats.org/officeDocument/2006/relationships/tags" Target="../tags/tag182.xml"/><Relationship Id="rId12" Type="http://schemas.openxmlformats.org/officeDocument/2006/relationships/image" Target="../media/image8.png"/><Relationship Id="rId2" Type="http://schemas.openxmlformats.org/officeDocument/2006/relationships/tags" Target="../tags/tag177.xml"/><Relationship Id="rId1" Type="http://schemas.openxmlformats.org/officeDocument/2006/relationships/customXml" Target="../../customXml/item2.xml"/><Relationship Id="rId6" Type="http://schemas.openxmlformats.org/officeDocument/2006/relationships/tags" Target="../tags/tag181.xml"/><Relationship Id="rId11" Type="http://schemas.openxmlformats.org/officeDocument/2006/relationships/image" Target="../media/image7.png"/><Relationship Id="rId5" Type="http://schemas.openxmlformats.org/officeDocument/2006/relationships/tags" Target="../tags/tag180.xml"/><Relationship Id="rId10" Type="http://schemas.openxmlformats.org/officeDocument/2006/relationships/slideMaster" Target="../slideMasters/slideMaster2.xml"/><Relationship Id="rId4" Type="http://schemas.openxmlformats.org/officeDocument/2006/relationships/tags" Target="../tags/tag179.xml"/><Relationship Id="rId9" Type="http://schemas.openxmlformats.org/officeDocument/2006/relationships/tags" Target="../tags/tag184.xml"/><Relationship Id="rId14" Type="http://schemas.openxmlformats.org/officeDocument/2006/relationships/image" Target="../media/image16.png"/></Relationships>
</file>

<file path=ppt/slideLayouts/_rels/slideLayout63.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186.xml"/><Relationship Id="rId7" Type="http://schemas.openxmlformats.org/officeDocument/2006/relationships/tags" Target="../tags/tag190.xml"/><Relationship Id="rId2" Type="http://schemas.openxmlformats.org/officeDocument/2006/relationships/tags" Target="../tags/tag185.xml"/><Relationship Id="rId1" Type="http://schemas.openxmlformats.org/officeDocument/2006/relationships/customXml" Target="../../customXml/item26.xml"/><Relationship Id="rId6" Type="http://schemas.openxmlformats.org/officeDocument/2006/relationships/tags" Target="../tags/tag189.xml"/><Relationship Id="rId11" Type="http://schemas.openxmlformats.org/officeDocument/2006/relationships/image" Target="../media/image9.png"/><Relationship Id="rId5" Type="http://schemas.openxmlformats.org/officeDocument/2006/relationships/tags" Target="../tags/tag188.xml"/><Relationship Id="rId10" Type="http://schemas.openxmlformats.org/officeDocument/2006/relationships/image" Target="../media/image8.png"/><Relationship Id="rId4" Type="http://schemas.openxmlformats.org/officeDocument/2006/relationships/tags" Target="../tags/tag187.xml"/><Relationship Id="rId9" Type="http://schemas.openxmlformats.org/officeDocument/2006/relationships/image" Target="../media/image7.png"/></Relationships>
</file>

<file path=ppt/slideLayouts/_rels/slideLayout64.xml.rels><?xml version="1.0" encoding="UTF-8" standalone="yes"?>
<Relationships xmlns="http://schemas.openxmlformats.org/package/2006/relationships"><Relationship Id="rId8" Type="http://schemas.openxmlformats.org/officeDocument/2006/relationships/tags" Target="../tags/tag197.xml"/><Relationship Id="rId13" Type="http://schemas.openxmlformats.org/officeDocument/2006/relationships/image" Target="../media/image9.png"/><Relationship Id="rId3" Type="http://schemas.openxmlformats.org/officeDocument/2006/relationships/tags" Target="../tags/tag192.xml"/><Relationship Id="rId7" Type="http://schemas.openxmlformats.org/officeDocument/2006/relationships/tags" Target="../tags/tag196.xml"/><Relationship Id="rId12" Type="http://schemas.openxmlformats.org/officeDocument/2006/relationships/image" Target="../media/image8.png"/><Relationship Id="rId2" Type="http://schemas.openxmlformats.org/officeDocument/2006/relationships/tags" Target="../tags/tag191.xml"/><Relationship Id="rId1" Type="http://schemas.openxmlformats.org/officeDocument/2006/relationships/customXml" Target="../../customXml/item14.xml"/><Relationship Id="rId6" Type="http://schemas.openxmlformats.org/officeDocument/2006/relationships/tags" Target="../tags/tag195.xml"/><Relationship Id="rId11" Type="http://schemas.openxmlformats.org/officeDocument/2006/relationships/image" Target="../media/image7.png"/><Relationship Id="rId5" Type="http://schemas.openxmlformats.org/officeDocument/2006/relationships/tags" Target="../tags/tag194.xml"/><Relationship Id="rId10" Type="http://schemas.openxmlformats.org/officeDocument/2006/relationships/slideMaster" Target="../slideMasters/slideMaster2.xml"/><Relationship Id="rId4" Type="http://schemas.openxmlformats.org/officeDocument/2006/relationships/tags" Target="../tags/tag193.xml"/><Relationship Id="rId9" Type="http://schemas.openxmlformats.org/officeDocument/2006/relationships/tags" Target="../tags/tag198.xml"/><Relationship Id="rId14" Type="http://schemas.openxmlformats.org/officeDocument/2006/relationships/image" Target="../media/image16.png"/></Relationships>
</file>

<file path=ppt/slideLayouts/_rels/slideLayout65.xml.rels><?xml version="1.0" encoding="UTF-8" standalone="yes"?>
<Relationships xmlns="http://schemas.openxmlformats.org/package/2006/relationships"><Relationship Id="rId8" Type="http://schemas.openxmlformats.org/officeDocument/2006/relationships/tags" Target="../tags/tag205.xml"/><Relationship Id="rId13" Type="http://schemas.openxmlformats.org/officeDocument/2006/relationships/image" Target="../media/image9.png"/><Relationship Id="rId3" Type="http://schemas.openxmlformats.org/officeDocument/2006/relationships/tags" Target="../tags/tag200.xml"/><Relationship Id="rId7" Type="http://schemas.openxmlformats.org/officeDocument/2006/relationships/tags" Target="../tags/tag204.xml"/><Relationship Id="rId12" Type="http://schemas.openxmlformats.org/officeDocument/2006/relationships/image" Target="../media/image8.png"/><Relationship Id="rId2" Type="http://schemas.openxmlformats.org/officeDocument/2006/relationships/tags" Target="../tags/tag199.xml"/><Relationship Id="rId1" Type="http://schemas.openxmlformats.org/officeDocument/2006/relationships/customXml" Target="../../customXml/item5.xml"/><Relationship Id="rId6" Type="http://schemas.openxmlformats.org/officeDocument/2006/relationships/tags" Target="../tags/tag203.xml"/><Relationship Id="rId11" Type="http://schemas.openxmlformats.org/officeDocument/2006/relationships/image" Target="../media/image7.png"/><Relationship Id="rId5" Type="http://schemas.openxmlformats.org/officeDocument/2006/relationships/tags" Target="../tags/tag202.xml"/><Relationship Id="rId10" Type="http://schemas.openxmlformats.org/officeDocument/2006/relationships/slideMaster" Target="../slideMasters/slideMaster2.xml"/><Relationship Id="rId4" Type="http://schemas.openxmlformats.org/officeDocument/2006/relationships/tags" Target="../tags/tag201.xml"/><Relationship Id="rId9" Type="http://schemas.openxmlformats.org/officeDocument/2006/relationships/tags" Target="../tags/tag206.xml"/><Relationship Id="rId14" Type="http://schemas.openxmlformats.org/officeDocument/2006/relationships/image" Target="../media/image16.png"/></Relationships>
</file>

<file path=ppt/slideLayouts/_rels/slideLayout66.xml.rels><?xml version="1.0" encoding="UTF-8" standalone="yes"?>
<Relationships xmlns="http://schemas.openxmlformats.org/package/2006/relationships"><Relationship Id="rId8" Type="http://schemas.openxmlformats.org/officeDocument/2006/relationships/tags" Target="../tags/tag213.xml"/><Relationship Id="rId13" Type="http://schemas.openxmlformats.org/officeDocument/2006/relationships/image" Target="../media/image1.png"/><Relationship Id="rId3" Type="http://schemas.openxmlformats.org/officeDocument/2006/relationships/tags" Target="../tags/tag208.xml"/><Relationship Id="rId7" Type="http://schemas.openxmlformats.org/officeDocument/2006/relationships/tags" Target="../tags/tag212.xml"/><Relationship Id="rId12" Type="http://schemas.openxmlformats.org/officeDocument/2006/relationships/slideMaster" Target="../slideMasters/slideMaster2.xml"/><Relationship Id="rId17" Type="http://schemas.openxmlformats.org/officeDocument/2006/relationships/image" Target="../media/image5.png"/><Relationship Id="rId2" Type="http://schemas.openxmlformats.org/officeDocument/2006/relationships/tags" Target="../tags/tag207.xml"/><Relationship Id="rId16" Type="http://schemas.openxmlformats.org/officeDocument/2006/relationships/image" Target="../media/image4.png"/><Relationship Id="rId1" Type="http://schemas.openxmlformats.org/officeDocument/2006/relationships/customXml" Target="../../customXml/item31.xml"/><Relationship Id="rId6" Type="http://schemas.openxmlformats.org/officeDocument/2006/relationships/tags" Target="../tags/tag211.xml"/><Relationship Id="rId11" Type="http://schemas.openxmlformats.org/officeDocument/2006/relationships/tags" Target="../tags/tag216.xml"/><Relationship Id="rId5" Type="http://schemas.openxmlformats.org/officeDocument/2006/relationships/tags" Target="../tags/tag210.xml"/><Relationship Id="rId15" Type="http://schemas.openxmlformats.org/officeDocument/2006/relationships/image" Target="../media/image3.png"/><Relationship Id="rId10" Type="http://schemas.openxmlformats.org/officeDocument/2006/relationships/tags" Target="../tags/tag215.xml"/><Relationship Id="rId4" Type="http://schemas.openxmlformats.org/officeDocument/2006/relationships/tags" Target="../tags/tag209.xml"/><Relationship Id="rId9" Type="http://schemas.openxmlformats.org/officeDocument/2006/relationships/tags" Target="../tags/tag214.xml"/><Relationship Id="rId14" Type="http://schemas.openxmlformats.org/officeDocument/2006/relationships/image" Target="../media/image2.png"/></Relationships>
</file>

<file path=ppt/slideLayouts/_rels/slideLayout67.xml.rels><?xml version="1.0" encoding="UTF-8" standalone="yes"?>
<Relationships xmlns="http://schemas.openxmlformats.org/package/2006/relationships"><Relationship Id="rId8" Type="http://schemas.openxmlformats.org/officeDocument/2006/relationships/tags" Target="../tags/tag223.xml"/><Relationship Id="rId13" Type="http://schemas.openxmlformats.org/officeDocument/2006/relationships/image" Target="../media/image1.png"/><Relationship Id="rId3" Type="http://schemas.openxmlformats.org/officeDocument/2006/relationships/tags" Target="../tags/tag218.xml"/><Relationship Id="rId7" Type="http://schemas.openxmlformats.org/officeDocument/2006/relationships/tags" Target="../tags/tag222.xml"/><Relationship Id="rId12" Type="http://schemas.openxmlformats.org/officeDocument/2006/relationships/slideMaster" Target="../slideMasters/slideMaster2.xml"/><Relationship Id="rId17" Type="http://schemas.openxmlformats.org/officeDocument/2006/relationships/image" Target="../media/image5.png"/><Relationship Id="rId2" Type="http://schemas.openxmlformats.org/officeDocument/2006/relationships/tags" Target="../tags/tag217.xml"/><Relationship Id="rId16" Type="http://schemas.openxmlformats.org/officeDocument/2006/relationships/image" Target="../media/image4.png"/><Relationship Id="rId1" Type="http://schemas.openxmlformats.org/officeDocument/2006/relationships/customXml" Target="../../customXml/item23.xml"/><Relationship Id="rId6" Type="http://schemas.openxmlformats.org/officeDocument/2006/relationships/tags" Target="../tags/tag221.xml"/><Relationship Id="rId11" Type="http://schemas.openxmlformats.org/officeDocument/2006/relationships/tags" Target="../tags/tag226.xml"/><Relationship Id="rId5" Type="http://schemas.openxmlformats.org/officeDocument/2006/relationships/tags" Target="../tags/tag220.xml"/><Relationship Id="rId15" Type="http://schemas.openxmlformats.org/officeDocument/2006/relationships/image" Target="../media/image3.png"/><Relationship Id="rId10" Type="http://schemas.openxmlformats.org/officeDocument/2006/relationships/tags" Target="../tags/tag225.xml"/><Relationship Id="rId4" Type="http://schemas.openxmlformats.org/officeDocument/2006/relationships/tags" Target="../tags/tag219.xml"/><Relationship Id="rId9" Type="http://schemas.openxmlformats.org/officeDocument/2006/relationships/tags" Target="../tags/tag224.xml"/><Relationship Id="rId14" Type="http://schemas.openxmlformats.org/officeDocument/2006/relationships/image" Target="../media/image2.png"/></Relationships>
</file>

<file path=ppt/slideLayouts/_rels/slideLayout68.xml.rels><?xml version="1.0" encoding="UTF-8" standalone="yes"?>
<Relationships xmlns="http://schemas.openxmlformats.org/package/2006/relationships"><Relationship Id="rId8" Type="http://schemas.openxmlformats.org/officeDocument/2006/relationships/tags" Target="../tags/tag233.xml"/><Relationship Id="rId13" Type="http://schemas.openxmlformats.org/officeDocument/2006/relationships/tags" Target="../tags/tag238.xml"/><Relationship Id="rId18" Type="http://schemas.openxmlformats.org/officeDocument/2006/relationships/tags" Target="../tags/tag243.xml"/><Relationship Id="rId26" Type="http://schemas.openxmlformats.org/officeDocument/2006/relationships/image" Target="../media/image20.png"/><Relationship Id="rId3" Type="http://schemas.openxmlformats.org/officeDocument/2006/relationships/tags" Target="../tags/tag228.xml"/><Relationship Id="rId21" Type="http://schemas.openxmlformats.org/officeDocument/2006/relationships/tags" Target="../tags/tag246.xml"/><Relationship Id="rId7" Type="http://schemas.openxmlformats.org/officeDocument/2006/relationships/tags" Target="../tags/tag232.xml"/><Relationship Id="rId12" Type="http://schemas.openxmlformats.org/officeDocument/2006/relationships/tags" Target="../tags/tag237.xml"/><Relationship Id="rId17" Type="http://schemas.openxmlformats.org/officeDocument/2006/relationships/tags" Target="../tags/tag242.xml"/><Relationship Id="rId25" Type="http://schemas.openxmlformats.org/officeDocument/2006/relationships/image" Target="../media/image19.png"/><Relationship Id="rId2" Type="http://schemas.openxmlformats.org/officeDocument/2006/relationships/tags" Target="../tags/tag227.xml"/><Relationship Id="rId16" Type="http://schemas.openxmlformats.org/officeDocument/2006/relationships/tags" Target="../tags/tag241.xml"/><Relationship Id="rId20" Type="http://schemas.openxmlformats.org/officeDocument/2006/relationships/tags" Target="../tags/tag245.xml"/><Relationship Id="rId29" Type="http://schemas.openxmlformats.org/officeDocument/2006/relationships/image" Target="../media/image23.png"/><Relationship Id="rId1" Type="http://schemas.openxmlformats.org/officeDocument/2006/relationships/customXml" Target="../../customXml/item19.xml"/><Relationship Id="rId6" Type="http://schemas.openxmlformats.org/officeDocument/2006/relationships/tags" Target="../tags/tag231.xml"/><Relationship Id="rId11" Type="http://schemas.openxmlformats.org/officeDocument/2006/relationships/tags" Target="../tags/tag236.xml"/><Relationship Id="rId24" Type="http://schemas.openxmlformats.org/officeDocument/2006/relationships/image" Target="../media/image18.png"/><Relationship Id="rId32" Type="http://schemas.openxmlformats.org/officeDocument/2006/relationships/image" Target="../media/image26.png"/><Relationship Id="rId5" Type="http://schemas.openxmlformats.org/officeDocument/2006/relationships/tags" Target="../tags/tag230.xml"/><Relationship Id="rId15" Type="http://schemas.openxmlformats.org/officeDocument/2006/relationships/tags" Target="../tags/tag240.xml"/><Relationship Id="rId23" Type="http://schemas.openxmlformats.org/officeDocument/2006/relationships/image" Target="../media/image17.png"/><Relationship Id="rId28" Type="http://schemas.openxmlformats.org/officeDocument/2006/relationships/image" Target="../media/image22.png"/><Relationship Id="rId10" Type="http://schemas.openxmlformats.org/officeDocument/2006/relationships/tags" Target="../tags/tag235.xml"/><Relationship Id="rId19" Type="http://schemas.openxmlformats.org/officeDocument/2006/relationships/tags" Target="../tags/tag244.xml"/><Relationship Id="rId31" Type="http://schemas.openxmlformats.org/officeDocument/2006/relationships/image" Target="../media/image25.png"/><Relationship Id="rId4" Type="http://schemas.openxmlformats.org/officeDocument/2006/relationships/tags" Target="../tags/tag229.xml"/><Relationship Id="rId9" Type="http://schemas.openxmlformats.org/officeDocument/2006/relationships/tags" Target="../tags/tag234.xml"/><Relationship Id="rId14" Type="http://schemas.openxmlformats.org/officeDocument/2006/relationships/tags" Target="../tags/tag239.xml"/><Relationship Id="rId22" Type="http://schemas.openxmlformats.org/officeDocument/2006/relationships/slideMaster" Target="../slideMasters/slideMaster2.xml"/><Relationship Id="rId27" Type="http://schemas.openxmlformats.org/officeDocument/2006/relationships/image" Target="../media/image21.png"/><Relationship Id="rId30" Type="http://schemas.openxmlformats.org/officeDocument/2006/relationships/image" Target="../media/image24.png"/></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8" Type="http://schemas.openxmlformats.org/officeDocument/2006/relationships/tags" Target="../tags/tag253.xml"/><Relationship Id="rId13" Type="http://schemas.openxmlformats.org/officeDocument/2006/relationships/image" Target="../media/image1.png"/><Relationship Id="rId3" Type="http://schemas.openxmlformats.org/officeDocument/2006/relationships/tags" Target="../tags/tag248.xml"/><Relationship Id="rId7" Type="http://schemas.openxmlformats.org/officeDocument/2006/relationships/tags" Target="../tags/tag252.xml"/><Relationship Id="rId12" Type="http://schemas.openxmlformats.org/officeDocument/2006/relationships/slideMaster" Target="../slideMasters/slideMaster3.xml"/><Relationship Id="rId17" Type="http://schemas.openxmlformats.org/officeDocument/2006/relationships/image" Target="../media/image5.png"/><Relationship Id="rId2" Type="http://schemas.openxmlformats.org/officeDocument/2006/relationships/tags" Target="../tags/tag247.xml"/><Relationship Id="rId16" Type="http://schemas.openxmlformats.org/officeDocument/2006/relationships/image" Target="../media/image4.png"/><Relationship Id="rId1" Type="http://schemas.openxmlformats.org/officeDocument/2006/relationships/customXml" Target="../../customXml/item47.xml"/><Relationship Id="rId6" Type="http://schemas.openxmlformats.org/officeDocument/2006/relationships/tags" Target="../tags/tag251.xml"/><Relationship Id="rId11" Type="http://schemas.openxmlformats.org/officeDocument/2006/relationships/tags" Target="../tags/tag256.xml"/><Relationship Id="rId5" Type="http://schemas.openxmlformats.org/officeDocument/2006/relationships/tags" Target="../tags/tag250.xml"/><Relationship Id="rId15" Type="http://schemas.openxmlformats.org/officeDocument/2006/relationships/image" Target="../media/image3.png"/><Relationship Id="rId10" Type="http://schemas.openxmlformats.org/officeDocument/2006/relationships/tags" Target="../tags/tag255.xml"/><Relationship Id="rId4" Type="http://schemas.openxmlformats.org/officeDocument/2006/relationships/tags" Target="../tags/tag249.xml"/><Relationship Id="rId9" Type="http://schemas.openxmlformats.org/officeDocument/2006/relationships/tags" Target="../tags/tag254.xml"/><Relationship Id="rId14" Type="http://schemas.openxmlformats.org/officeDocument/2006/relationships/image" Target="../media/image2.png"/></Relationships>
</file>

<file path=ppt/slideLayouts/_rels/slideLayout81.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257.xml"/><Relationship Id="rId1" Type="http://schemas.openxmlformats.org/officeDocument/2006/relationships/customXml" Target="../../customXml/item48.xml"/><Relationship Id="rId4" Type="http://schemas.openxmlformats.org/officeDocument/2006/relationships/image" Target="../media/image6.png"/></Relationships>
</file>

<file path=ppt/slideLayouts/_rels/slideLayout82.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259.xml"/><Relationship Id="rId7" Type="http://schemas.openxmlformats.org/officeDocument/2006/relationships/tags" Target="../tags/tag263.xml"/><Relationship Id="rId2" Type="http://schemas.openxmlformats.org/officeDocument/2006/relationships/tags" Target="../tags/tag258.xml"/><Relationship Id="rId1" Type="http://schemas.openxmlformats.org/officeDocument/2006/relationships/customXml" Target="../../customXml/item49.xml"/><Relationship Id="rId6" Type="http://schemas.openxmlformats.org/officeDocument/2006/relationships/tags" Target="../tags/tag262.xml"/><Relationship Id="rId11" Type="http://schemas.openxmlformats.org/officeDocument/2006/relationships/image" Target="../media/image9.png"/><Relationship Id="rId5" Type="http://schemas.openxmlformats.org/officeDocument/2006/relationships/tags" Target="../tags/tag261.xml"/><Relationship Id="rId10" Type="http://schemas.openxmlformats.org/officeDocument/2006/relationships/image" Target="../media/image8.png"/><Relationship Id="rId4" Type="http://schemas.openxmlformats.org/officeDocument/2006/relationships/tags" Target="../tags/tag260.xml"/><Relationship Id="rId9" Type="http://schemas.openxmlformats.org/officeDocument/2006/relationships/image" Target="../media/image7.png"/></Relationships>
</file>

<file path=ppt/slideLayouts/_rels/slideLayout83.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264.xml"/><Relationship Id="rId1" Type="http://schemas.openxmlformats.org/officeDocument/2006/relationships/customXml" Target="../../customXml/item50.xml"/><Relationship Id="rId4" Type="http://schemas.openxmlformats.org/officeDocument/2006/relationships/image" Target="../media/image6.png"/></Relationships>
</file>

<file path=ppt/slideLayouts/_rels/slideLayout84.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266.xml"/><Relationship Id="rId7" Type="http://schemas.openxmlformats.org/officeDocument/2006/relationships/tags" Target="../tags/tag270.xml"/><Relationship Id="rId2" Type="http://schemas.openxmlformats.org/officeDocument/2006/relationships/tags" Target="../tags/tag265.xml"/><Relationship Id="rId1" Type="http://schemas.openxmlformats.org/officeDocument/2006/relationships/customXml" Target="../../customXml/item51.xml"/><Relationship Id="rId6" Type="http://schemas.openxmlformats.org/officeDocument/2006/relationships/tags" Target="../tags/tag269.xml"/><Relationship Id="rId11" Type="http://schemas.openxmlformats.org/officeDocument/2006/relationships/image" Target="../media/image9.png"/><Relationship Id="rId5" Type="http://schemas.openxmlformats.org/officeDocument/2006/relationships/tags" Target="../tags/tag268.xml"/><Relationship Id="rId10" Type="http://schemas.openxmlformats.org/officeDocument/2006/relationships/image" Target="../media/image8.png"/><Relationship Id="rId4" Type="http://schemas.openxmlformats.org/officeDocument/2006/relationships/tags" Target="../tags/tag267.xml"/><Relationship Id="rId9" Type="http://schemas.openxmlformats.org/officeDocument/2006/relationships/image" Target="../media/image7.png"/></Relationships>
</file>

<file path=ppt/slideLayouts/_rels/slideLayout85.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272.xml"/><Relationship Id="rId7" Type="http://schemas.openxmlformats.org/officeDocument/2006/relationships/tags" Target="../tags/tag276.xml"/><Relationship Id="rId2" Type="http://schemas.openxmlformats.org/officeDocument/2006/relationships/tags" Target="../tags/tag271.xml"/><Relationship Id="rId1" Type="http://schemas.openxmlformats.org/officeDocument/2006/relationships/customXml" Target="../../customXml/item52.xml"/><Relationship Id="rId6" Type="http://schemas.openxmlformats.org/officeDocument/2006/relationships/tags" Target="../tags/tag275.xml"/><Relationship Id="rId11" Type="http://schemas.openxmlformats.org/officeDocument/2006/relationships/image" Target="../media/image9.png"/><Relationship Id="rId5" Type="http://schemas.openxmlformats.org/officeDocument/2006/relationships/tags" Target="../tags/tag274.xml"/><Relationship Id="rId10" Type="http://schemas.openxmlformats.org/officeDocument/2006/relationships/image" Target="../media/image8.png"/><Relationship Id="rId4" Type="http://schemas.openxmlformats.org/officeDocument/2006/relationships/tags" Target="../tags/tag273.xml"/><Relationship Id="rId9" Type="http://schemas.openxmlformats.org/officeDocument/2006/relationships/image" Target="../media/image7.png"/></Relationships>
</file>

<file path=ppt/slideLayouts/_rels/slideLayout86.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278.xml"/><Relationship Id="rId7" Type="http://schemas.openxmlformats.org/officeDocument/2006/relationships/tags" Target="../tags/tag282.xml"/><Relationship Id="rId2" Type="http://schemas.openxmlformats.org/officeDocument/2006/relationships/tags" Target="../tags/tag277.xml"/><Relationship Id="rId1" Type="http://schemas.openxmlformats.org/officeDocument/2006/relationships/customXml" Target="../../customXml/item53.xml"/><Relationship Id="rId6" Type="http://schemas.openxmlformats.org/officeDocument/2006/relationships/tags" Target="../tags/tag281.xml"/><Relationship Id="rId11" Type="http://schemas.openxmlformats.org/officeDocument/2006/relationships/image" Target="../media/image9.png"/><Relationship Id="rId5" Type="http://schemas.openxmlformats.org/officeDocument/2006/relationships/tags" Target="../tags/tag280.xml"/><Relationship Id="rId10" Type="http://schemas.openxmlformats.org/officeDocument/2006/relationships/image" Target="../media/image8.png"/><Relationship Id="rId4" Type="http://schemas.openxmlformats.org/officeDocument/2006/relationships/tags" Target="../tags/tag279.xml"/><Relationship Id="rId9" Type="http://schemas.openxmlformats.org/officeDocument/2006/relationships/image" Target="../media/image7.png"/></Relationships>
</file>

<file path=ppt/slideLayouts/_rels/slideLayout87.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284.xml"/><Relationship Id="rId7" Type="http://schemas.openxmlformats.org/officeDocument/2006/relationships/tags" Target="../tags/tag288.xml"/><Relationship Id="rId2" Type="http://schemas.openxmlformats.org/officeDocument/2006/relationships/tags" Target="../tags/tag283.xml"/><Relationship Id="rId1" Type="http://schemas.openxmlformats.org/officeDocument/2006/relationships/customXml" Target="../../customXml/item54.xml"/><Relationship Id="rId6" Type="http://schemas.openxmlformats.org/officeDocument/2006/relationships/tags" Target="../tags/tag287.xml"/><Relationship Id="rId11" Type="http://schemas.openxmlformats.org/officeDocument/2006/relationships/image" Target="../media/image9.png"/><Relationship Id="rId5" Type="http://schemas.openxmlformats.org/officeDocument/2006/relationships/tags" Target="../tags/tag286.xml"/><Relationship Id="rId10" Type="http://schemas.openxmlformats.org/officeDocument/2006/relationships/image" Target="../media/image8.png"/><Relationship Id="rId4" Type="http://schemas.openxmlformats.org/officeDocument/2006/relationships/tags" Target="../tags/tag285.xml"/><Relationship Id="rId9" Type="http://schemas.openxmlformats.org/officeDocument/2006/relationships/image" Target="../media/image7.png"/></Relationships>
</file>

<file path=ppt/slideLayouts/_rels/slideLayout88.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290.xml"/><Relationship Id="rId7" Type="http://schemas.openxmlformats.org/officeDocument/2006/relationships/tags" Target="../tags/tag294.xml"/><Relationship Id="rId2" Type="http://schemas.openxmlformats.org/officeDocument/2006/relationships/tags" Target="../tags/tag289.xml"/><Relationship Id="rId1" Type="http://schemas.openxmlformats.org/officeDocument/2006/relationships/customXml" Target="../../customXml/item55.xml"/><Relationship Id="rId6" Type="http://schemas.openxmlformats.org/officeDocument/2006/relationships/tags" Target="../tags/tag293.xml"/><Relationship Id="rId11" Type="http://schemas.openxmlformats.org/officeDocument/2006/relationships/image" Target="../media/image9.png"/><Relationship Id="rId5" Type="http://schemas.openxmlformats.org/officeDocument/2006/relationships/tags" Target="../tags/tag292.xml"/><Relationship Id="rId10" Type="http://schemas.openxmlformats.org/officeDocument/2006/relationships/image" Target="../media/image8.png"/><Relationship Id="rId4" Type="http://schemas.openxmlformats.org/officeDocument/2006/relationships/tags" Target="../tags/tag291.xml"/><Relationship Id="rId9" Type="http://schemas.openxmlformats.org/officeDocument/2006/relationships/image" Target="../media/image7.png"/></Relationships>
</file>

<file path=ppt/slideLayouts/_rels/slideLayout89.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296.xml"/><Relationship Id="rId7" Type="http://schemas.openxmlformats.org/officeDocument/2006/relationships/tags" Target="../tags/tag300.xml"/><Relationship Id="rId2" Type="http://schemas.openxmlformats.org/officeDocument/2006/relationships/tags" Target="../tags/tag295.xml"/><Relationship Id="rId1" Type="http://schemas.openxmlformats.org/officeDocument/2006/relationships/customXml" Target="../../customXml/item56.xml"/><Relationship Id="rId6" Type="http://schemas.openxmlformats.org/officeDocument/2006/relationships/tags" Target="../tags/tag299.xml"/><Relationship Id="rId11" Type="http://schemas.openxmlformats.org/officeDocument/2006/relationships/image" Target="../media/image9.png"/><Relationship Id="rId5" Type="http://schemas.openxmlformats.org/officeDocument/2006/relationships/tags" Target="../tags/tag298.xml"/><Relationship Id="rId10" Type="http://schemas.openxmlformats.org/officeDocument/2006/relationships/image" Target="../media/image8.png"/><Relationship Id="rId4" Type="http://schemas.openxmlformats.org/officeDocument/2006/relationships/tags" Target="../tags/tag297.xml"/><Relationship Id="rId9" Type="http://schemas.openxmlformats.org/officeDocument/2006/relationships/image" Target="../media/image7.png"/></Relationships>
</file>

<file path=ppt/slideLayouts/_rels/slideLayout90.xml.rels><?xml version="1.0" encoding="UTF-8" standalone="yes"?>
<Relationships xmlns="http://schemas.openxmlformats.org/package/2006/relationships"><Relationship Id="rId8" Type="http://schemas.openxmlformats.org/officeDocument/2006/relationships/slideMaster" Target="../slideMasters/slideMaster3.xml"/><Relationship Id="rId3" Type="http://schemas.openxmlformats.org/officeDocument/2006/relationships/tags" Target="../tags/tag302.xml"/><Relationship Id="rId7" Type="http://schemas.openxmlformats.org/officeDocument/2006/relationships/tags" Target="../tags/tag306.xml"/><Relationship Id="rId2" Type="http://schemas.openxmlformats.org/officeDocument/2006/relationships/tags" Target="../tags/tag301.xml"/><Relationship Id="rId1" Type="http://schemas.openxmlformats.org/officeDocument/2006/relationships/customXml" Target="../../customXml/item57.xml"/><Relationship Id="rId6" Type="http://schemas.openxmlformats.org/officeDocument/2006/relationships/tags" Target="../tags/tag305.xml"/><Relationship Id="rId11" Type="http://schemas.openxmlformats.org/officeDocument/2006/relationships/image" Target="../media/image9.png"/><Relationship Id="rId5" Type="http://schemas.openxmlformats.org/officeDocument/2006/relationships/tags" Target="../tags/tag304.xml"/><Relationship Id="rId10" Type="http://schemas.openxmlformats.org/officeDocument/2006/relationships/image" Target="../media/image8.png"/><Relationship Id="rId4" Type="http://schemas.openxmlformats.org/officeDocument/2006/relationships/tags" Target="../tags/tag303.xml"/><Relationship Id="rId9" Type="http://schemas.openxmlformats.org/officeDocument/2006/relationships/image" Target="../media/image7.png"/></Relationships>
</file>

<file path=ppt/slideLayouts/_rels/slideLayout91.xml.rels><?xml version="1.0" encoding="UTF-8" standalone="yes"?>
<Relationships xmlns="http://schemas.openxmlformats.org/package/2006/relationships"><Relationship Id="rId8" Type="http://schemas.openxmlformats.org/officeDocument/2006/relationships/tags" Target="../tags/tag313.xml"/><Relationship Id="rId13" Type="http://schemas.openxmlformats.org/officeDocument/2006/relationships/tags" Target="../tags/tag318.xml"/><Relationship Id="rId18" Type="http://schemas.openxmlformats.org/officeDocument/2006/relationships/image" Target="../media/image13.png"/><Relationship Id="rId3" Type="http://schemas.openxmlformats.org/officeDocument/2006/relationships/tags" Target="../tags/tag308.xml"/><Relationship Id="rId7" Type="http://schemas.openxmlformats.org/officeDocument/2006/relationships/tags" Target="../tags/tag312.xml"/><Relationship Id="rId12" Type="http://schemas.openxmlformats.org/officeDocument/2006/relationships/tags" Target="../tags/tag317.xml"/><Relationship Id="rId17" Type="http://schemas.openxmlformats.org/officeDocument/2006/relationships/image" Target="../media/image12.png"/><Relationship Id="rId2" Type="http://schemas.openxmlformats.org/officeDocument/2006/relationships/tags" Target="../tags/tag307.xml"/><Relationship Id="rId16" Type="http://schemas.openxmlformats.org/officeDocument/2006/relationships/image" Target="../media/image11.png"/><Relationship Id="rId20" Type="http://schemas.openxmlformats.org/officeDocument/2006/relationships/image" Target="../media/image15.png"/><Relationship Id="rId1" Type="http://schemas.openxmlformats.org/officeDocument/2006/relationships/customXml" Target="../../customXml/item58.xml"/><Relationship Id="rId6" Type="http://schemas.openxmlformats.org/officeDocument/2006/relationships/tags" Target="../tags/tag311.xml"/><Relationship Id="rId11" Type="http://schemas.openxmlformats.org/officeDocument/2006/relationships/tags" Target="../tags/tag316.xml"/><Relationship Id="rId5" Type="http://schemas.openxmlformats.org/officeDocument/2006/relationships/tags" Target="../tags/tag310.xml"/><Relationship Id="rId15" Type="http://schemas.openxmlformats.org/officeDocument/2006/relationships/image" Target="../media/image10.png"/><Relationship Id="rId10" Type="http://schemas.openxmlformats.org/officeDocument/2006/relationships/tags" Target="../tags/tag315.xml"/><Relationship Id="rId19" Type="http://schemas.openxmlformats.org/officeDocument/2006/relationships/image" Target="../media/image14.png"/><Relationship Id="rId4" Type="http://schemas.openxmlformats.org/officeDocument/2006/relationships/tags" Target="../tags/tag309.xml"/><Relationship Id="rId9" Type="http://schemas.openxmlformats.org/officeDocument/2006/relationships/tags" Target="../tags/tag314.xml"/><Relationship Id="rId14"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319.xml"/><Relationship Id="rId1" Type="http://schemas.openxmlformats.org/officeDocument/2006/relationships/customXml" Target="../../customXml/item59.xml"/><Relationship Id="rId4" Type="http://schemas.openxmlformats.org/officeDocument/2006/relationships/image" Target="../media/image6.png"/></Relationships>
</file>

<file path=ppt/slideLayouts/_rels/slideLayout93.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320.xml"/><Relationship Id="rId1" Type="http://schemas.openxmlformats.org/officeDocument/2006/relationships/customXml" Target="../../customXml/item60.xml"/><Relationship Id="rId4" Type="http://schemas.openxmlformats.org/officeDocument/2006/relationships/image" Target="../media/image6.png"/></Relationships>
</file>

<file path=ppt/slideLayouts/_rels/slideLayout94.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321.xml"/><Relationship Id="rId1" Type="http://schemas.openxmlformats.org/officeDocument/2006/relationships/customXml" Target="../../customXml/item61.xml"/><Relationship Id="rId4" Type="http://schemas.openxmlformats.org/officeDocument/2006/relationships/image" Target="../media/image6.png"/></Relationships>
</file>

<file path=ppt/slideLayouts/_rels/slideLayout9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323.xml"/><Relationship Id="rId7" Type="http://schemas.openxmlformats.org/officeDocument/2006/relationships/image" Target="../media/image7.png"/><Relationship Id="rId2" Type="http://schemas.openxmlformats.org/officeDocument/2006/relationships/tags" Target="../tags/tag322.xml"/><Relationship Id="rId1" Type="http://schemas.openxmlformats.org/officeDocument/2006/relationships/customXml" Target="../../customXml/item62.xml"/><Relationship Id="rId6" Type="http://schemas.openxmlformats.org/officeDocument/2006/relationships/slideMaster" Target="../slideMasters/slideMaster3.xml"/><Relationship Id="rId5" Type="http://schemas.openxmlformats.org/officeDocument/2006/relationships/tags" Target="../tags/tag325.xml"/><Relationship Id="rId4" Type="http://schemas.openxmlformats.org/officeDocument/2006/relationships/tags" Target="../tags/tag324.xml"/></Relationships>
</file>

<file path=ppt/slideLayouts/_rels/slideLayout9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327.xml"/><Relationship Id="rId7" Type="http://schemas.openxmlformats.org/officeDocument/2006/relationships/image" Target="../media/image7.png"/><Relationship Id="rId2" Type="http://schemas.openxmlformats.org/officeDocument/2006/relationships/tags" Target="../tags/tag326.xml"/><Relationship Id="rId1" Type="http://schemas.openxmlformats.org/officeDocument/2006/relationships/customXml" Target="../../customXml/item63.xml"/><Relationship Id="rId6" Type="http://schemas.openxmlformats.org/officeDocument/2006/relationships/slideMaster" Target="../slideMasters/slideMaster3.xml"/><Relationship Id="rId5" Type="http://schemas.openxmlformats.org/officeDocument/2006/relationships/tags" Target="../tags/tag329.xml"/><Relationship Id="rId4" Type="http://schemas.openxmlformats.org/officeDocument/2006/relationships/tags" Target="../tags/tag328.xml"/></Relationships>
</file>

<file path=ppt/slideLayouts/_rels/slideLayout9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331.xml"/><Relationship Id="rId7" Type="http://schemas.openxmlformats.org/officeDocument/2006/relationships/image" Target="../media/image7.png"/><Relationship Id="rId2" Type="http://schemas.openxmlformats.org/officeDocument/2006/relationships/tags" Target="../tags/tag330.xml"/><Relationship Id="rId1" Type="http://schemas.openxmlformats.org/officeDocument/2006/relationships/customXml" Target="../../customXml/item64.xml"/><Relationship Id="rId6" Type="http://schemas.openxmlformats.org/officeDocument/2006/relationships/slideMaster" Target="../slideMasters/slideMaster3.xml"/><Relationship Id="rId5" Type="http://schemas.openxmlformats.org/officeDocument/2006/relationships/tags" Target="../tags/tag333.xml"/><Relationship Id="rId4" Type="http://schemas.openxmlformats.org/officeDocument/2006/relationships/tags" Target="../tags/tag332.xml"/></Relationships>
</file>

<file path=ppt/slideLayouts/_rels/slideLayout9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335.xml"/><Relationship Id="rId7" Type="http://schemas.openxmlformats.org/officeDocument/2006/relationships/image" Target="../media/image7.png"/><Relationship Id="rId2" Type="http://schemas.openxmlformats.org/officeDocument/2006/relationships/tags" Target="../tags/tag334.xml"/><Relationship Id="rId1" Type="http://schemas.openxmlformats.org/officeDocument/2006/relationships/customXml" Target="../../customXml/item65.xml"/><Relationship Id="rId6" Type="http://schemas.openxmlformats.org/officeDocument/2006/relationships/slideMaster" Target="../slideMasters/slideMaster3.xml"/><Relationship Id="rId5" Type="http://schemas.openxmlformats.org/officeDocument/2006/relationships/tags" Target="../tags/tag337.xml"/><Relationship Id="rId4" Type="http://schemas.openxmlformats.org/officeDocument/2006/relationships/tags" Target="../tags/tag336.xml"/></Relationships>
</file>

<file path=ppt/slideLayouts/_rels/slideLayout9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339.xml"/><Relationship Id="rId7" Type="http://schemas.openxmlformats.org/officeDocument/2006/relationships/image" Target="../media/image7.png"/><Relationship Id="rId2" Type="http://schemas.openxmlformats.org/officeDocument/2006/relationships/tags" Target="../tags/tag338.xml"/><Relationship Id="rId1" Type="http://schemas.openxmlformats.org/officeDocument/2006/relationships/customXml" Target="../../customXml/item66.xml"/><Relationship Id="rId6" Type="http://schemas.openxmlformats.org/officeDocument/2006/relationships/slideMaster" Target="../slideMasters/slideMaster3.xml"/><Relationship Id="rId5" Type="http://schemas.openxmlformats.org/officeDocument/2006/relationships/tags" Target="../tags/tag341.xml"/><Relationship Id="rId4" Type="http://schemas.openxmlformats.org/officeDocument/2006/relationships/tags" Target="../tags/tag340.xml"/></Relationships>
</file>

<file path=ppt/slideLayouts/_rels/slideLayout10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343.xml"/><Relationship Id="rId7" Type="http://schemas.openxmlformats.org/officeDocument/2006/relationships/image" Target="../media/image7.png"/><Relationship Id="rId2" Type="http://schemas.openxmlformats.org/officeDocument/2006/relationships/tags" Target="../tags/tag342.xml"/><Relationship Id="rId1" Type="http://schemas.openxmlformats.org/officeDocument/2006/relationships/customXml" Target="../../customXml/item67.xml"/><Relationship Id="rId6" Type="http://schemas.openxmlformats.org/officeDocument/2006/relationships/slideMaster" Target="../slideMasters/slideMaster3.xml"/><Relationship Id="rId5" Type="http://schemas.openxmlformats.org/officeDocument/2006/relationships/tags" Target="../tags/tag345.xml"/><Relationship Id="rId4" Type="http://schemas.openxmlformats.org/officeDocument/2006/relationships/tags" Target="../tags/tag344.xml"/></Relationships>
</file>

<file path=ppt/slideLayouts/_rels/slideLayout10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347.xml"/><Relationship Id="rId7" Type="http://schemas.openxmlformats.org/officeDocument/2006/relationships/image" Target="../media/image7.png"/><Relationship Id="rId2" Type="http://schemas.openxmlformats.org/officeDocument/2006/relationships/tags" Target="../tags/tag346.xml"/><Relationship Id="rId1" Type="http://schemas.openxmlformats.org/officeDocument/2006/relationships/customXml" Target="../../customXml/item68.xml"/><Relationship Id="rId6" Type="http://schemas.openxmlformats.org/officeDocument/2006/relationships/slideMaster" Target="../slideMasters/slideMaster3.xml"/><Relationship Id="rId5" Type="http://schemas.openxmlformats.org/officeDocument/2006/relationships/tags" Target="../tags/tag349.xml"/><Relationship Id="rId4" Type="http://schemas.openxmlformats.org/officeDocument/2006/relationships/tags" Target="../tags/tag348.xml"/></Relationships>
</file>

<file path=ppt/slideLayouts/_rels/slideLayout10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351.xml"/><Relationship Id="rId7" Type="http://schemas.openxmlformats.org/officeDocument/2006/relationships/image" Target="../media/image7.png"/><Relationship Id="rId2" Type="http://schemas.openxmlformats.org/officeDocument/2006/relationships/tags" Target="../tags/tag350.xml"/><Relationship Id="rId1" Type="http://schemas.openxmlformats.org/officeDocument/2006/relationships/customXml" Target="../../customXml/item69.xml"/><Relationship Id="rId6" Type="http://schemas.openxmlformats.org/officeDocument/2006/relationships/slideMaster" Target="../slideMasters/slideMaster3.xml"/><Relationship Id="rId5" Type="http://schemas.openxmlformats.org/officeDocument/2006/relationships/tags" Target="../tags/tag353.xml"/><Relationship Id="rId4" Type="http://schemas.openxmlformats.org/officeDocument/2006/relationships/tags" Target="../tags/tag35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FF2DCE27-CDFD-4DA1-918E-4A7A062D8761}" type="datetimeFigureOut">
              <a:rPr lang="en-AU" smtClean="0"/>
              <a:t>10/04/2011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7555BFFE-3B50-4CFE-B749-BE54A2C99189}" type="slidenum">
              <a:rPr lang="en-AU" smtClean="0"/>
              <a:t>‹#›</a:t>
            </a:fld>
            <a:endParaRPr lang="en-AU" dirty="0"/>
          </a:p>
        </p:txBody>
      </p:sp>
    </p:spTree>
    <p:extLst>
      <p:ext uri="{BB962C8B-B14F-4D97-AF65-F5344CB8AC3E}">
        <p14:creationId xmlns:p14="http://schemas.microsoft.com/office/powerpoint/2010/main" val="287295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F2DCE27-CDFD-4DA1-918E-4A7A062D8761}" type="datetimeFigureOut">
              <a:rPr lang="en-AU" smtClean="0"/>
              <a:t>10/04/2011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7555BFFE-3B50-4CFE-B749-BE54A2C99189}" type="slidenum">
              <a:rPr lang="en-AU" smtClean="0"/>
              <a:t>‹#›</a:t>
            </a:fld>
            <a:endParaRPr lang="en-AU" dirty="0"/>
          </a:p>
        </p:txBody>
      </p:sp>
    </p:spTree>
    <p:extLst>
      <p:ext uri="{BB962C8B-B14F-4D97-AF65-F5344CB8AC3E}">
        <p14:creationId xmlns:p14="http://schemas.microsoft.com/office/powerpoint/2010/main" val="39389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F2DCE27-CDFD-4DA1-918E-4A7A062D8761}" type="datetimeFigureOut">
              <a:rPr lang="en-AU" smtClean="0"/>
              <a:t>10/04/2011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7555BFFE-3B50-4CFE-B749-BE54A2C99189}" type="slidenum">
              <a:rPr lang="en-AU" smtClean="0"/>
              <a:t>‹#›</a:t>
            </a:fld>
            <a:endParaRPr lang="en-AU" dirty="0"/>
          </a:p>
        </p:txBody>
      </p:sp>
    </p:spTree>
    <p:extLst>
      <p:ext uri="{BB962C8B-B14F-4D97-AF65-F5344CB8AC3E}">
        <p14:creationId xmlns:p14="http://schemas.microsoft.com/office/powerpoint/2010/main" val="1563023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FF2DCE27-CDFD-4DA1-918E-4A7A062D8761}" type="datetimeFigureOut">
              <a:rPr lang="en-AU" smtClean="0"/>
              <a:t>10/04/2011</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7555BFFE-3B50-4CFE-B749-BE54A2C99189}" type="slidenum">
              <a:rPr lang="en-AU" smtClean="0"/>
              <a:t>‹#›</a:t>
            </a:fld>
            <a:endParaRPr lang="en-AU" dirty="0"/>
          </a:p>
        </p:txBody>
      </p:sp>
    </p:spTree>
    <p:extLst>
      <p:ext uri="{BB962C8B-B14F-4D97-AF65-F5344CB8AC3E}">
        <p14:creationId xmlns:p14="http://schemas.microsoft.com/office/powerpoint/2010/main" val="1590483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FF2DCE27-CDFD-4DA1-918E-4A7A062D8761}" type="datetimeFigureOut">
              <a:rPr lang="en-AU" smtClean="0"/>
              <a:t>10/04/2011</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7555BFFE-3B50-4CFE-B749-BE54A2C99189}" type="slidenum">
              <a:rPr lang="en-AU" smtClean="0"/>
              <a:t>‹#›</a:t>
            </a:fld>
            <a:endParaRPr lang="en-AU" dirty="0"/>
          </a:p>
        </p:txBody>
      </p:sp>
    </p:spTree>
    <p:extLst>
      <p:ext uri="{BB962C8B-B14F-4D97-AF65-F5344CB8AC3E}">
        <p14:creationId xmlns:p14="http://schemas.microsoft.com/office/powerpoint/2010/main" val="3820498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FF2DCE27-CDFD-4DA1-918E-4A7A062D8761}" type="datetimeFigureOut">
              <a:rPr lang="en-AU" smtClean="0"/>
              <a:t>10/04/2011</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7555BFFE-3B50-4CFE-B749-BE54A2C99189}" type="slidenum">
              <a:rPr lang="en-AU" smtClean="0"/>
              <a:t>‹#›</a:t>
            </a:fld>
            <a:endParaRPr lang="en-AU" dirty="0"/>
          </a:p>
        </p:txBody>
      </p:sp>
    </p:spTree>
    <p:extLst>
      <p:ext uri="{BB962C8B-B14F-4D97-AF65-F5344CB8AC3E}">
        <p14:creationId xmlns:p14="http://schemas.microsoft.com/office/powerpoint/2010/main" val="3574625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2DCE27-CDFD-4DA1-918E-4A7A062D8761}" type="datetimeFigureOut">
              <a:rPr lang="en-AU" smtClean="0"/>
              <a:t>10/04/2011</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7555BFFE-3B50-4CFE-B749-BE54A2C99189}" type="slidenum">
              <a:rPr lang="en-AU" smtClean="0"/>
              <a:t>‹#›</a:t>
            </a:fld>
            <a:endParaRPr lang="en-AU" dirty="0"/>
          </a:p>
        </p:txBody>
      </p:sp>
    </p:spTree>
    <p:extLst>
      <p:ext uri="{BB962C8B-B14F-4D97-AF65-F5344CB8AC3E}">
        <p14:creationId xmlns:p14="http://schemas.microsoft.com/office/powerpoint/2010/main" val="889844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2DCE27-CDFD-4DA1-918E-4A7A062D8761}" type="datetimeFigureOut">
              <a:rPr lang="en-AU" smtClean="0"/>
              <a:t>10/04/2011</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7555BFFE-3B50-4CFE-B749-BE54A2C99189}" type="slidenum">
              <a:rPr lang="en-AU" smtClean="0"/>
              <a:t>‹#›</a:t>
            </a:fld>
            <a:endParaRPr lang="en-AU" dirty="0"/>
          </a:p>
        </p:txBody>
      </p:sp>
    </p:spTree>
    <p:extLst>
      <p:ext uri="{BB962C8B-B14F-4D97-AF65-F5344CB8AC3E}">
        <p14:creationId xmlns:p14="http://schemas.microsoft.com/office/powerpoint/2010/main" val="9750827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2DCE27-CDFD-4DA1-918E-4A7A062D8761}" type="datetimeFigureOut">
              <a:rPr lang="en-AU" smtClean="0"/>
              <a:t>10/04/2011</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7555BFFE-3B50-4CFE-B749-BE54A2C99189}" type="slidenum">
              <a:rPr lang="en-AU" smtClean="0"/>
              <a:t>‹#›</a:t>
            </a:fld>
            <a:endParaRPr lang="en-AU" dirty="0"/>
          </a:p>
        </p:txBody>
      </p:sp>
    </p:spTree>
    <p:extLst>
      <p:ext uri="{BB962C8B-B14F-4D97-AF65-F5344CB8AC3E}">
        <p14:creationId xmlns:p14="http://schemas.microsoft.com/office/powerpoint/2010/main" val="3234344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F2DCE27-CDFD-4DA1-918E-4A7A062D8761}" type="datetimeFigureOut">
              <a:rPr lang="en-AU" smtClean="0"/>
              <a:t>10/04/2011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7555BFFE-3B50-4CFE-B749-BE54A2C99189}" type="slidenum">
              <a:rPr lang="en-AU" smtClean="0"/>
              <a:t>‹#›</a:t>
            </a:fld>
            <a:endParaRPr lang="en-AU" dirty="0"/>
          </a:p>
        </p:txBody>
      </p:sp>
    </p:spTree>
    <p:extLst>
      <p:ext uri="{BB962C8B-B14F-4D97-AF65-F5344CB8AC3E}">
        <p14:creationId xmlns:p14="http://schemas.microsoft.com/office/powerpoint/2010/main" val="928149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F2DCE27-CDFD-4DA1-918E-4A7A062D8761}" type="datetimeFigureOut">
              <a:rPr lang="en-AU" smtClean="0"/>
              <a:t>10/04/2011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7555BFFE-3B50-4CFE-B749-BE54A2C99189}" type="slidenum">
              <a:rPr lang="en-AU" smtClean="0"/>
              <a:t>‹#›</a:t>
            </a:fld>
            <a:endParaRPr lang="en-AU" dirty="0"/>
          </a:p>
        </p:txBody>
      </p:sp>
    </p:spTree>
    <p:extLst>
      <p:ext uri="{BB962C8B-B14F-4D97-AF65-F5344CB8AC3E}">
        <p14:creationId xmlns:p14="http://schemas.microsoft.com/office/powerpoint/2010/main" val="5331064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use Mischief 1 - 5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069848" y="1069848"/>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069848" y="2110207"/>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069848" y="3150565"/>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069848" y="4190924"/>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1" name="Content Placeholder 10"/>
          <p:cNvSpPr>
            <a:spLocks noGrp="1"/>
          </p:cNvSpPr>
          <p:nvPr>
            <p:ph sz="quarter" idx="15"/>
            <p:custDataLst>
              <p:tags r:id="rId6"/>
            </p:custDataLst>
          </p:nvPr>
        </p:nvSpPr>
        <p:spPr>
          <a:xfrm>
            <a:off x="1069848" y="5231283"/>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2" name="Picture 11"/>
          <p:cNvPicPr>
            <a:picLocks/>
          </p:cNvPicPr>
          <p:nvPr userDrawn="1">
            <p:custDataLst>
              <p:tags r:id="rId7"/>
            </p:custDataLst>
          </p:nvPr>
        </p:nvPicPr>
        <p:blipFill>
          <a:blip r:embed="rId13" cstate="print">
            <a:extLst>
              <a:ext uri="{28A0092B-C50C-407E-A947-70E740481C1C}">
                <a14:useLocalDpi xmlns:a14="http://schemas.microsoft.com/office/drawing/2010/main" val="0"/>
              </a:ext>
            </a:extLst>
          </a:blip>
          <a:stretch>
            <a:fillRect/>
          </a:stretch>
        </p:blipFill>
        <p:spPr>
          <a:xfrm>
            <a:off x="155448" y="1216266"/>
            <a:ext cx="630936" cy="630936"/>
          </a:xfrm>
          <a:prstGeom prst="rect">
            <a:avLst/>
          </a:prstGeom>
        </p:spPr>
      </p:pic>
      <p:pic>
        <p:nvPicPr>
          <p:cNvPr id="13" name="Picture 12"/>
          <p:cNvPicPr>
            <a:picLocks/>
          </p:cNvPicPr>
          <p:nvPr userDrawn="1">
            <p:custDataLst>
              <p:tags r:id="rId8"/>
            </p:custDataLst>
          </p:nvPr>
        </p:nvPicPr>
        <p:blipFill>
          <a:blip r:embed="rId14" cstate="print">
            <a:extLst>
              <a:ext uri="{28A0092B-C50C-407E-A947-70E740481C1C}">
                <a14:useLocalDpi xmlns:a14="http://schemas.microsoft.com/office/drawing/2010/main" val="0"/>
              </a:ext>
            </a:extLst>
          </a:blip>
          <a:stretch>
            <a:fillRect/>
          </a:stretch>
        </p:blipFill>
        <p:spPr>
          <a:xfrm>
            <a:off x="155448" y="2256625"/>
            <a:ext cx="630936" cy="630936"/>
          </a:xfrm>
          <a:prstGeom prst="rect">
            <a:avLst/>
          </a:prstGeom>
        </p:spPr>
      </p:pic>
      <p:pic>
        <p:nvPicPr>
          <p:cNvPr id="14" name="Picture 13"/>
          <p:cNvPicPr>
            <a:picLocks/>
          </p:cNvPicPr>
          <p:nvPr userDrawn="1">
            <p:custDataLst>
              <p:tags r:id="rId9"/>
            </p:custDataLst>
          </p:nvPr>
        </p:nvPicPr>
        <p:blipFill>
          <a:blip r:embed="rId15" cstate="print">
            <a:extLst>
              <a:ext uri="{28A0092B-C50C-407E-A947-70E740481C1C}">
                <a14:useLocalDpi xmlns:a14="http://schemas.microsoft.com/office/drawing/2010/main" val="0"/>
              </a:ext>
            </a:extLst>
          </a:blip>
          <a:stretch>
            <a:fillRect/>
          </a:stretch>
        </p:blipFill>
        <p:spPr>
          <a:xfrm>
            <a:off x="155448" y="3296983"/>
            <a:ext cx="630936" cy="630936"/>
          </a:xfrm>
          <a:prstGeom prst="rect">
            <a:avLst/>
          </a:prstGeom>
        </p:spPr>
      </p:pic>
      <p:pic>
        <p:nvPicPr>
          <p:cNvPr id="15" name="Picture 14"/>
          <p:cNvPicPr>
            <a:picLocks/>
          </p:cNvPicPr>
          <p:nvPr userDrawn="1">
            <p:custDataLst>
              <p:tags r:id="rId10"/>
            </p:custDataLst>
          </p:nvPr>
        </p:nvPicPr>
        <p:blipFill>
          <a:blip r:embed="rId16" cstate="print">
            <a:extLst>
              <a:ext uri="{28A0092B-C50C-407E-A947-70E740481C1C}">
                <a14:useLocalDpi xmlns:a14="http://schemas.microsoft.com/office/drawing/2010/main" val="0"/>
              </a:ext>
            </a:extLst>
          </a:blip>
          <a:stretch>
            <a:fillRect/>
          </a:stretch>
        </p:blipFill>
        <p:spPr>
          <a:xfrm>
            <a:off x="155448" y="4337342"/>
            <a:ext cx="630936" cy="630936"/>
          </a:xfrm>
          <a:prstGeom prst="rect">
            <a:avLst/>
          </a:prstGeom>
        </p:spPr>
      </p:pic>
      <p:pic>
        <p:nvPicPr>
          <p:cNvPr id="16" name="Picture 15"/>
          <p:cNvPicPr>
            <a:picLocks/>
          </p:cNvPicPr>
          <p:nvPr userDrawn="1">
            <p:custDataLst>
              <p:tags r:id="rId11"/>
            </p:custDataLst>
          </p:nvPr>
        </p:nvPicPr>
        <p:blipFill>
          <a:blip r:embed="rId17" cstate="print">
            <a:extLst>
              <a:ext uri="{28A0092B-C50C-407E-A947-70E740481C1C}">
                <a14:useLocalDpi xmlns:a14="http://schemas.microsoft.com/office/drawing/2010/main" val="0"/>
              </a:ext>
            </a:extLst>
          </a:blip>
          <a:stretch>
            <a:fillRect/>
          </a:stretch>
        </p:blipFill>
        <p:spPr>
          <a:xfrm>
            <a:off x="155448" y="5377700"/>
            <a:ext cx="630936" cy="630936"/>
          </a:xfrm>
          <a:prstGeom prst="rect">
            <a:avLst/>
          </a:prstGeom>
        </p:spPr>
      </p:pic>
    </p:spTree>
    <p:custDataLst>
      <p:custData r:id="rId1"/>
    </p:custDataLst>
    <p:extLst>
      <p:ext uri="{BB962C8B-B14F-4D97-AF65-F5344CB8AC3E}">
        <p14:creationId xmlns:p14="http://schemas.microsoft.com/office/powerpoint/2010/main" val="3202131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Mouse Mischief 1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pic>
        <p:nvPicPr>
          <p:cNvPr id="7" name="Picture 6"/>
          <p:cNvPicPr>
            <a:picLocks/>
          </p:cNvPicPr>
          <p:nvPr userDrawn="1">
            <p:custDataLst>
              <p:tags r:id="rId2"/>
            </p:custDataLst>
          </p:nvPr>
        </p:nvPicPr>
        <p:blipFill>
          <a:blip r:embed="rId4">
            <a:extLst>
              <a:ext uri="{28A0092B-C50C-407E-A947-70E740481C1C}">
                <a14:useLocalDpi xmlns:a14="http://schemas.microsoft.com/office/drawing/2010/main" val="0"/>
              </a:ext>
            </a:extLst>
          </a:blip>
          <a:stretch>
            <a:fillRect/>
          </a:stretch>
        </p:blipFill>
        <p:spPr>
          <a:xfrm>
            <a:off x="155448" y="1523390"/>
            <a:ext cx="804672" cy="5065410"/>
          </a:xfrm>
          <a:prstGeom prst="rect">
            <a:avLst/>
          </a:prstGeom>
        </p:spPr>
      </p:pic>
    </p:spTree>
    <p:custDataLst>
      <p:custData r:id="rId1"/>
    </p:custDataLst>
    <p:extLst>
      <p:ext uri="{BB962C8B-B14F-4D97-AF65-F5344CB8AC3E}">
        <p14:creationId xmlns:p14="http://schemas.microsoft.com/office/powerpoint/2010/main" val="576644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Mouse Mischief 1 - 3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673352"/>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300586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433837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155448"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155448"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155448" y="4517707"/>
            <a:ext cx="857250" cy="857250"/>
          </a:xfrm>
          <a:prstGeom prst="rect">
            <a:avLst/>
          </a:prstGeom>
        </p:spPr>
      </p:pic>
    </p:spTree>
    <p:custDataLst>
      <p:custData r:id="rId1"/>
    </p:custDataLst>
    <p:extLst>
      <p:ext uri="{BB962C8B-B14F-4D97-AF65-F5344CB8AC3E}">
        <p14:creationId xmlns:p14="http://schemas.microsoft.com/office/powerpoint/2010/main" val="18990164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Mouse Mischief 2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pic>
        <p:nvPicPr>
          <p:cNvPr id="7" name="Picture 6"/>
          <p:cNvPicPr>
            <a:picLocks/>
          </p:cNvPicPr>
          <p:nvPr userDrawn="1">
            <p:custDataLst>
              <p:tags r:id="rId2"/>
            </p:custDataLst>
          </p:nvPr>
        </p:nvPicPr>
        <p:blipFill>
          <a:blip r:embed="rId4">
            <a:extLst>
              <a:ext uri="{28A0092B-C50C-407E-A947-70E740481C1C}">
                <a14:useLocalDpi xmlns:a14="http://schemas.microsoft.com/office/drawing/2010/main" val="0"/>
              </a:ext>
            </a:extLst>
          </a:blip>
          <a:stretch>
            <a:fillRect/>
          </a:stretch>
        </p:blipFill>
        <p:spPr>
          <a:xfrm>
            <a:off x="155448" y="1523390"/>
            <a:ext cx="804672" cy="5065410"/>
          </a:xfrm>
          <a:prstGeom prst="rect">
            <a:avLst/>
          </a:prstGeom>
        </p:spPr>
      </p:pic>
    </p:spTree>
    <p:custDataLst>
      <p:custData r:id="rId1"/>
    </p:custDataLst>
    <p:extLst>
      <p:ext uri="{BB962C8B-B14F-4D97-AF65-F5344CB8AC3E}">
        <p14:creationId xmlns:p14="http://schemas.microsoft.com/office/powerpoint/2010/main" val="7414168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Mouse Mischief 2 - 3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673352"/>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300586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433837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155448"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155448"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155448" y="4517707"/>
            <a:ext cx="857250" cy="857250"/>
          </a:xfrm>
          <a:prstGeom prst="rect">
            <a:avLst/>
          </a:prstGeom>
        </p:spPr>
      </p:pic>
    </p:spTree>
    <p:custDataLst>
      <p:custData r:id="rId1"/>
    </p:custDataLst>
    <p:extLst>
      <p:ext uri="{BB962C8B-B14F-4D97-AF65-F5344CB8AC3E}">
        <p14:creationId xmlns:p14="http://schemas.microsoft.com/office/powerpoint/2010/main" val="10412334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Mouse Mischief 1 - 3 Choices Righ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384048" y="1673352"/>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84048" y="300586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384048" y="433837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7845552"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7845552"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7845552" y="4517707"/>
            <a:ext cx="857250" cy="857250"/>
          </a:xfrm>
          <a:prstGeom prst="rect">
            <a:avLst/>
          </a:prstGeom>
        </p:spPr>
      </p:pic>
    </p:spTree>
    <p:custDataLst>
      <p:custData r:id="rId1"/>
    </p:custDataLst>
    <p:extLst>
      <p:ext uri="{BB962C8B-B14F-4D97-AF65-F5344CB8AC3E}">
        <p14:creationId xmlns:p14="http://schemas.microsoft.com/office/powerpoint/2010/main" val="3043211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Mouse Mischief 2 - 3 Choices Righ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384048" y="1673352"/>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84048" y="300586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384048" y="433837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7845552"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7845552"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7845552" y="4517707"/>
            <a:ext cx="857250" cy="857250"/>
          </a:xfrm>
          <a:prstGeom prst="rect">
            <a:avLst/>
          </a:prstGeom>
        </p:spPr>
      </p:pic>
    </p:spTree>
    <p:custDataLst>
      <p:custData r:id="rId1"/>
    </p:custDataLst>
    <p:extLst>
      <p:ext uri="{BB962C8B-B14F-4D97-AF65-F5344CB8AC3E}">
        <p14:creationId xmlns:p14="http://schemas.microsoft.com/office/powerpoint/2010/main" val="16824997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Mouse Mischief 3 - 3 Choices Righ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384048" y="1673352"/>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84048" y="300586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384048" y="433837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7845552"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7845552"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7845552" y="4517707"/>
            <a:ext cx="857250" cy="857250"/>
          </a:xfrm>
          <a:prstGeom prst="rect">
            <a:avLst/>
          </a:prstGeom>
        </p:spPr>
      </p:pic>
    </p:spTree>
    <p:custDataLst>
      <p:custData r:id="rId1"/>
    </p:custDataLst>
    <p:extLst>
      <p:ext uri="{BB962C8B-B14F-4D97-AF65-F5344CB8AC3E}">
        <p14:creationId xmlns:p14="http://schemas.microsoft.com/office/powerpoint/2010/main" val="32028185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Mouse Mischief 1 - 3 Choices Bottom">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984706"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761385"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5538065"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2366696" y="4924044"/>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4143375" y="4924044"/>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5920054" y="4924044"/>
            <a:ext cx="857250" cy="857250"/>
          </a:xfrm>
          <a:prstGeom prst="rect">
            <a:avLst/>
          </a:prstGeom>
        </p:spPr>
      </p:pic>
    </p:spTree>
    <p:custDataLst>
      <p:custData r:id="rId1"/>
    </p:custDataLst>
    <p:extLst>
      <p:ext uri="{BB962C8B-B14F-4D97-AF65-F5344CB8AC3E}">
        <p14:creationId xmlns:p14="http://schemas.microsoft.com/office/powerpoint/2010/main" val="27046082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Mouse Mischief 2 - 3 Choices Bottom">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984706"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761385"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5538065"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2366696" y="4924044"/>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4143375" y="4924044"/>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5920054" y="4924044"/>
            <a:ext cx="857250" cy="857250"/>
          </a:xfrm>
          <a:prstGeom prst="rect">
            <a:avLst/>
          </a:prstGeom>
        </p:spPr>
      </p:pic>
    </p:spTree>
    <p:custDataLst>
      <p:custData r:id="rId1"/>
    </p:custDataLst>
    <p:extLst>
      <p:ext uri="{BB962C8B-B14F-4D97-AF65-F5344CB8AC3E}">
        <p14:creationId xmlns:p14="http://schemas.microsoft.com/office/powerpoint/2010/main" val="36091437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Mouse Mischief 3 - 3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673352"/>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300586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433837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155448"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155448"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155448" y="4517707"/>
            <a:ext cx="857250" cy="857250"/>
          </a:xfrm>
          <a:prstGeom prst="rect">
            <a:avLst/>
          </a:prstGeom>
        </p:spPr>
      </p:pic>
    </p:spTree>
    <p:custDataLst>
      <p:custData r:id="rId1"/>
    </p:custDataLst>
    <p:extLst>
      <p:ext uri="{BB962C8B-B14F-4D97-AF65-F5344CB8AC3E}">
        <p14:creationId xmlns:p14="http://schemas.microsoft.com/office/powerpoint/2010/main" val="12448979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Mouse Mischief 1 - 6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069848" y="1106195"/>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069848" y="2027225"/>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069848" y="2948254"/>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069848" y="3869284"/>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1" name="Content Placeholder 10"/>
          <p:cNvSpPr>
            <a:spLocks noGrp="1"/>
          </p:cNvSpPr>
          <p:nvPr>
            <p:ph sz="quarter" idx="15"/>
            <p:custDataLst>
              <p:tags r:id="rId6"/>
            </p:custDataLst>
          </p:nvPr>
        </p:nvSpPr>
        <p:spPr>
          <a:xfrm>
            <a:off x="1069848" y="4790313"/>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2" name="Content Placeholder 11"/>
          <p:cNvSpPr>
            <a:spLocks noGrp="1"/>
          </p:cNvSpPr>
          <p:nvPr>
            <p:ph sz="quarter" idx="16"/>
            <p:custDataLst>
              <p:tags r:id="rId7"/>
            </p:custDataLst>
          </p:nvPr>
        </p:nvSpPr>
        <p:spPr>
          <a:xfrm>
            <a:off x="1069848" y="5711342"/>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3" name="Picture 12"/>
          <p:cNvPicPr>
            <a:picLocks/>
          </p:cNvPicPr>
          <p:nvPr userDrawn="1">
            <p:custDataLst>
              <p:tags r:id="rId8"/>
            </p:custDataLst>
          </p:nvPr>
        </p:nvPicPr>
        <p:blipFill>
          <a:blip r:embed="rId15" cstate="print">
            <a:extLst>
              <a:ext uri="{28A0092B-C50C-407E-A947-70E740481C1C}">
                <a14:useLocalDpi xmlns:a14="http://schemas.microsoft.com/office/drawing/2010/main" val="0"/>
              </a:ext>
            </a:extLst>
          </a:blip>
          <a:stretch>
            <a:fillRect/>
          </a:stretch>
        </p:blipFill>
        <p:spPr>
          <a:xfrm>
            <a:off x="155448" y="1210094"/>
            <a:ext cx="596646" cy="596646"/>
          </a:xfrm>
          <a:prstGeom prst="rect">
            <a:avLst/>
          </a:prstGeom>
        </p:spPr>
      </p:pic>
      <p:pic>
        <p:nvPicPr>
          <p:cNvPr id="14" name="Picture 13"/>
          <p:cNvPicPr>
            <a:picLocks/>
          </p:cNvPicPr>
          <p:nvPr userDrawn="1">
            <p:custDataLst>
              <p:tags r:id="rId9"/>
            </p:custDataLst>
          </p:nvPr>
        </p:nvPicPr>
        <p:blipFill>
          <a:blip r:embed="rId16" cstate="print">
            <a:extLst>
              <a:ext uri="{28A0092B-C50C-407E-A947-70E740481C1C}">
                <a14:useLocalDpi xmlns:a14="http://schemas.microsoft.com/office/drawing/2010/main" val="0"/>
              </a:ext>
            </a:extLst>
          </a:blip>
          <a:stretch>
            <a:fillRect/>
          </a:stretch>
        </p:blipFill>
        <p:spPr>
          <a:xfrm>
            <a:off x="155448" y="2131123"/>
            <a:ext cx="596646" cy="596646"/>
          </a:xfrm>
          <a:prstGeom prst="rect">
            <a:avLst/>
          </a:prstGeom>
        </p:spPr>
      </p:pic>
      <p:pic>
        <p:nvPicPr>
          <p:cNvPr id="15" name="Picture 14"/>
          <p:cNvPicPr>
            <a:picLocks/>
          </p:cNvPicPr>
          <p:nvPr userDrawn="1">
            <p:custDataLst>
              <p:tags r:id="rId10"/>
            </p:custDataLst>
          </p:nvPr>
        </p:nvPicPr>
        <p:blipFill>
          <a:blip r:embed="rId17" cstate="print">
            <a:extLst>
              <a:ext uri="{28A0092B-C50C-407E-A947-70E740481C1C}">
                <a14:useLocalDpi xmlns:a14="http://schemas.microsoft.com/office/drawing/2010/main" val="0"/>
              </a:ext>
            </a:extLst>
          </a:blip>
          <a:stretch>
            <a:fillRect/>
          </a:stretch>
        </p:blipFill>
        <p:spPr>
          <a:xfrm>
            <a:off x="155448" y="3052153"/>
            <a:ext cx="596646" cy="596646"/>
          </a:xfrm>
          <a:prstGeom prst="rect">
            <a:avLst/>
          </a:prstGeom>
        </p:spPr>
      </p:pic>
      <p:pic>
        <p:nvPicPr>
          <p:cNvPr id="16" name="Picture 15"/>
          <p:cNvPicPr>
            <a:picLocks/>
          </p:cNvPicPr>
          <p:nvPr userDrawn="1">
            <p:custDataLst>
              <p:tags r:id="rId11"/>
            </p:custDataLst>
          </p:nvPr>
        </p:nvPicPr>
        <p:blipFill>
          <a:blip r:embed="rId18" cstate="print">
            <a:extLst>
              <a:ext uri="{28A0092B-C50C-407E-A947-70E740481C1C}">
                <a14:useLocalDpi xmlns:a14="http://schemas.microsoft.com/office/drawing/2010/main" val="0"/>
              </a:ext>
            </a:extLst>
          </a:blip>
          <a:stretch>
            <a:fillRect/>
          </a:stretch>
        </p:blipFill>
        <p:spPr>
          <a:xfrm>
            <a:off x="155448" y="3973182"/>
            <a:ext cx="596646" cy="596646"/>
          </a:xfrm>
          <a:prstGeom prst="rect">
            <a:avLst/>
          </a:prstGeom>
        </p:spPr>
      </p:pic>
      <p:pic>
        <p:nvPicPr>
          <p:cNvPr id="17" name="Picture 16"/>
          <p:cNvPicPr>
            <a:picLocks/>
          </p:cNvPicPr>
          <p:nvPr userDrawn="1">
            <p:custDataLst>
              <p:tags r:id="rId12"/>
            </p:custDataLst>
          </p:nvPr>
        </p:nvPicPr>
        <p:blipFill>
          <a:blip r:embed="rId19" cstate="print">
            <a:extLst>
              <a:ext uri="{28A0092B-C50C-407E-A947-70E740481C1C}">
                <a14:useLocalDpi xmlns:a14="http://schemas.microsoft.com/office/drawing/2010/main" val="0"/>
              </a:ext>
            </a:extLst>
          </a:blip>
          <a:stretch>
            <a:fillRect/>
          </a:stretch>
        </p:blipFill>
        <p:spPr>
          <a:xfrm>
            <a:off x="155448" y="4894212"/>
            <a:ext cx="596646" cy="596646"/>
          </a:xfrm>
          <a:prstGeom prst="rect">
            <a:avLst/>
          </a:prstGeom>
        </p:spPr>
      </p:pic>
      <p:pic>
        <p:nvPicPr>
          <p:cNvPr id="18" name="Picture 17"/>
          <p:cNvPicPr>
            <a:picLocks/>
          </p:cNvPicPr>
          <p:nvPr userDrawn="1">
            <p:custDataLst>
              <p:tags r:id="rId13"/>
            </p:custDataLst>
          </p:nvPr>
        </p:nvPicPr>
        <p:blipFill>
          <a:blip r:embed="rId20" cstate="print">
            <a:extLst>
              <a:ext uri="{28A0092B-C50C-407E-A947-70E740481C1C}">
                <a14:useLocalDpi xmlns:a14="http://schemas.microsoft.com/office/drawing/2010/main" val="0"/>
              </a:ext>
            </a:extLst>
          </a:blip>
          <a:stretch>
            <a:fillRect/>
          </a:stretch>
        </p:blipFill>
        <p:spPr>
          <a:xfrm>
            <a:off x="155448" y="5815241"/>
            <a:ext cx="596646" cy="596646"/>
          </a:xfrm>
          <a:prstGeom prst="rect">
            <a:avLst/>
          </a:prstGeom>
        </p:spPr>
      </p:pic>
    </p:spTree>
    <p:custDataLst>
      <p:custData r:id="rId1"/>
    </p:custDataLst>
    <p:extLst>
      <p:ext uri="{BB962C8B-B14F-4D97-AF65-F5344CB8AC3E}">
        <p14:creationId xmlns:p14="http://schemas.microsoft.com/office/powerpoint/2010/main" val="8611727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Mouse Mischief 3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pic>
        <p:nvPicPr>
          <p:cNvPr id="7" name="Picture 6"/>
          <p:cNvPicPr>
            <a:picLocks/>
          </p:cNvPicPr>
          <p:nvPr userDrawn="1">
            <p:custDataLst>
              <p:tags r:id="rId2"/>
            </p:custDataLst>
          </p:nvPr>
        </p:nvPicPr>
        <p:blipFill>
          <a:blip r:embed="rId4">
            <a:extLst>
              <a:ext uri="{28A0092B-C50C-407E-A947-70E740481C1C}">
                <a14:useLocalDpi xmlns:a14="http://schemas.microsoft.com/office/drawing/2010/main" val="0"/>
              </a:ext>
            </a:extLst>
          </a:blip>
          <a:stretch>
            <a:fillRect/>
          </a:stretch>
        </p:blipFill>
        <p:spPr>
          <a:xfrm>
            <a:off x="155448" y="1523390"/>
            <a:ext cx="804672" cy="5065410"/>
          </a:xfrm>
          <a:prstGeom prst="rect">
            <a:avLst/>
          </a:prstGeom>
        </p:spPr>
      </p:pic>
    </p:spTree>
    <p:custDataLst>
      <p:custData r:id="rId1"/>
    </p:custDataLst>
    <p:extLst>
      <p:ext uri="{BB962C8B-B14F-4D97-AF65-F5344CB8AC3E}">
        <p14:creationId xmlns:p14="http://schemas.microsoft.com/office/powerpoint/2010/main" val="13315379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Mouse Mischief 4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pic>
        <p:nvPicPr>
          <p:cNvPr id="7" name="Picture 6"/>
          <p:cNvPicPr>
            <a:picLocks/>
          </p:cNvPicPr>
          <p:nvPr userDrawn="1">
            <p:custDataLst>
              <p:tags r:id="rId2"/>
            </p:custDataLst>
          </p:nvPr>
        </p:nvPicPr>
        <p:blipFill>
          <a:blip r:embed="rId4">
            <a:extLst>
              <a:ext uri="{28A0092B-C50C-407E-A947-70E740481C1C}">
                <a14:useLocalDpi xmlns:a14="http://schemas.microsoft.com/office/drawing/2010/main" val="0"/>
              </a:ext>
            </a:extLst>
          </a:blip>
          <a:stretch>
            <a:fillRect/>
          </a:stretch>
        </p:blipFill>
        <p:spPr>
          <a:xfrm>
            <a:off x="155448" y="1523390"/>
            <a:ext cx="804672" cy="5065410"/>
          </a:xfrm>
          <a:prstGeom prst="rect">
            <a:avLst/>
          </a:prstGeom>
        </p:spPr>
      </p:pic>
    </p:spTree>
    <p:custDataLst>
      <p:custData r:id="rId1"/>
    </p:custDataLst>
    <p:extLst>
      <p:ext uri="{BB962C8B-B14F-4D97-AF65-F5344CB8AC3E}">
        <p14:creationId xmlns:p14="http://schemas.microsoft.com/office/powerpoint/2010/main" val="10537067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Mouse Mischief 5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pic>
        <p:nvPicPr>
          <p:cNvPr id="7" name="Picture 6"/>
          <p:cNvPicPr>
            <a:picLocks/>
          </p:cNvPicPr>
          <p:nvPr userDrawn="1">
            <p:custDataLst>
              <p:tags r:id="rId2"/>
            </p:custDataLst>
          </p:nvPr>
        </p:nvPicPr>
        <p:blipFill>
          <a:blip r:embed="rId4">
            <a:extLst>
              <a:ext uri="{28A0092B-C50C-407E-A947-70E740481C1C}">
                <a14:useLocalDpi xmlns:a14="http://schemas.microsoft.com/office/drawing/2010/main" val="0"/>
              </a:ext>
            </a:extLst>
          </a:blip>
          <a:stretch>
            <a:fillRect/>
          </a:stretch>
        </p:blipFill>
        <p:spPr>
          <a:xfrm>
            <a:off x="155448" y="1523390"/>
            <a:ext cx="804672" cy="5065410"/>
          </a:xfrm>
          <a:prstGeom prst="rect">
            <a:avLst/>
          </a:prstGeom>
        </p:spPr>
      </p:pic>
    </p:spTree>
    <p:custDataLst>
      <p:custData r:id="rId1"/>
    </p:custDataLst>
    <p:extLst>
      <p:ext uri="{BB962C8B-B14F-4D97-AF65-F5344CB8AC3E}">
        <p14:creationId xmlns:p14="http://schemas.microsoft.com/office/powerpoint/2010/main" val="37243108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Mouse Mischief 1 - Yes/No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1371600" y="1901722"/>
            <a:ext cx="7388352" cy="1522476"/>
          </a:xfrm>
          <a:prstGeom prst="rect">
            <a:avLst/>
          </a:prstGeom>
          <a:noFill/>
        </p:spPr>
        <p:txBody>
          <a:bodyPr vert="horz" rtlCol="0" anchor="ctr">
            <a:noAutofit/>
          </a:bodyPr>
          <a:lstStyle/>
          <a:p>
            <a:pPr marL="0" algn="l" defTabSz="914400" rtl="0" eaLnBrk="1" latinLnBrk="0" hangingPunct="1">
              <a:buNone/>
            </a:pPr>
            <a:r>
              <a:rPr lang="en-AU" sz="3200" smtClean="0"/>
              <a:t>Yes</a:t>
            </a:r>
            <a:endParaRPr lang="en-AU" sz="3200"/>
          </a:p>
        </p:txBody>
      </p:sp>
      <p:sp>
        <p:nvSpPr>
          <p:cNvPr id="8" name="TextBox 7"/>
          <p:cNvSpPr txBox="1"/>
          <p:nvPr userDrawn="1">
            <p:custDataLst>
              <p:tags r:id="rId3"/>
            </p:custDataLst>
          </p:nvPr>
        </p:nvSpPr>
        <p:spPr>
          <a:xfrm>
            <a:off x="1371600" y="3540784"/>
            <a:ext cx="7388352" cy="1522476"/>
          </a:xfrm>
          <a:prstGeom prst="rect">
            <a:avLst/>
          </a:prstGeom>
          <a:noFill/>
        </p:spPr>
        <p:txBody>
          <a:bodyPr vert="horz" rtlCol="0" anchor="ctr">
            <a:noAutofit/>
          </a:bodyPr>
          <a:lstStyle/>
          <a:p>
            <a:pPr marL="0" algn="l" defTabSz="914400" rtl="0" eaLnBrk="1" latinLnBrk="0" hangingPunct="1">
              <a:buNone/>
            </a:pPr>
            <a:r>
              <a:rPr lang="en-AU" sz="3200" smtClean="0"/>
              <a:t>No</a:t>
            </a:r>
            <a:endParaRPr lang="en-AU" sz="3200"/>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155448" y="2234336"/>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155448" y="3873398"/>
            <a:ext cx="857250" cy="857250"/>
          </a:xfrm>
          <a:prstGeom prst="rect">
            <a:avLst/>
          </a:prstGeom>
        </p:spPr>
      </p:pic>
    </p:spTree>
    <p:custDataLst>
      <p:custData r:id="rId1"/>
    </p:custDataLst>
    <p:extLst>
      <p:ext uri="{BB962C8B-B14F-4D97-AF65-F5344CB8AC3E}">
        <p14:creationId xmlns:p14="http://schemas.microsoft.com/office/powerpoint/2010/main" val="19686018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Mouse Mischief 1 - Yes/No Bottom">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2464308" y="966978"/>
            <a:ext cx="2029968" cy="3840480"/>
          </a:xfrm>
          <a:prstGeom prst="rect">
            <a:avLst/>
          </a:prstGeom>
          <a:noFill/>
        </p:spPr>
        <p:txBody>
          <a:bodyPr vert="vert270" rtlCol="0" anchor="ctr">
            <a:noAutofit/>
          </a:bodyPr>
          <a:lstStyle/>
          <a:p>
            <a:pPr marL="0" algn="l" defTabSz="914400" rtl="0" eaLnBrk="1" latinLnBrk="0" hangingPunct="1">
              <a:buNone/>
            </a:pPr>
            <a:r>
              <a:rPr lang="en-AU" sz="3200" smtClean="0"/>
              <a:t>Yes</a:t>
            </a:r>
            <a:endParaRPr lang="en-AU" sz="3200"/>
          </a:p>
        </p:txBody>
      </p:sp>
      <p:sp>
        <p:nvSpPr>
          <p:cNvPr id="8" name="TextBox 7"/>
          <p:cNvSpPr txBox="1"/>
          <p:nvPr userDrawn="1">
            <p:custDataLst>
              <p:tags r:id="rId3"/>
            </p:custDataLst>
          </p:nvPr>
        </p:nvSpPr>
        <p:spPr>
          <a:xfrm>
            <a:off x="4649724" y="966978"/>
            <a:ext cx="2029968" cy="3840480"/>
          </a:xfrm>
          <a:prstGeom prst="rect">
            <a:avLst/>
          </a:prstGeom>
          <a:noFill/>
        </p:spPr>
        <p:txBody>
          <a:bodyPr vert="vert270" rtlCol="0" anchor="ctr">
            <a:noAutofit/>
          </a:bodyPr>
          <a:lstStyle/>
          <a:p>
            <a:pPr marL="0" algn="l" defTabSz="914400" rtl="0" eaLnBrk="1" latinLnBrk="0" hangingPunct="1">
              <a:buNone/>
            </a:pPr>
            <a:r>
              <a:rPr lang="en-AU" sz="3200" smtClean="0"/>
              <a:t>No</a:t>
            </a:r>
            <a:endParaRPr lang="en-AU" sz="3200"/>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3050667" y="4924044"/>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5236083" y="4924044"/>
            <a:ext cx="857250" cy="857250"/>
          </a:xfrm>
          <a:prstGeom prst="rect">
            <a:avLst/>
          </a:prstGeom>
        </p:spPr>
      </p:pic>
    </p:spTree>
    <p:custDataLst>
      <p:custData r:id="rId1"/>
    </p:custDataLst>
    <p:extLst>
      <p:ext uri="{BB962C8B-B14F-4D97-AF65-F5344CB8AC3E}">
        <p14:creationId xmlns:p14="http://schemas.microsoft.com/office/powerpoint/2010/main" val="310427502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Mouse Mischief 1 - Yes/No Righ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384048" y="1901722"/>
            <a:ext cx="7388352" cy="1522476"/>
          </a:xfrm>
          <a:prstGeom prst="rect">
            <a:avLst/>
          </a:prstGeom>
          <a:noFill/>
        </p:spPr>
        <p:txBody>
          <a:bodyPr vert="horz" rtlCol="0" anchor="ctr">
            <a:noAutofit/>
          </a:bodyPr>
          <a:lstStyle/>
          <a:p>
            <a:pPr marL="0" algn="r" defTabSz="914400" rtl="0" eaLnBrk="1" latinLnBrk="0" hangingPunct="1">
              <a:buNone/>
            </a:pPr>
            <a:r>
              <a:rPr lang="en-AU" sz="3200" smtClean="0"/>
              <a:t>Yes</a:t>
            </a:r>
            <a:endParaRPr lang="en-AU" sz="3200"/>
          </a:p>
        </p:txBody>
      </p:sp>
      <p:sp>
        <p:nvSpPr>
          <p:cNvPr id="8" name="TextBox 7"/>
          <p:cNvSpPr txBox="1"/>
          <p:nvPr userDrawn="1">
            <p:custDataLst>
              <p:tags r:id="rId3"/>
            </p:custDataLst>
          </p:nvPr>
        </p:nvSpPr>
        <p:spPr>
          <a:xfrm>
            <a:off x="384048" y="3540784"/>
            <a:ext cx="7388352" cy="1522476"/>
          </a:xfrm>
          <a:prstGeom prst="rect">
            <a:avLst/>
          </a:prstGeom>
          <a:noFill/>
        </p:spPr>
        <p:txBody>
          <a:bodyPr vert="horz" rtlCol="0" anchor="ctr">
            <a:noAutofit/>
          </a:bodyPr>
          <a:lstStyle/>
          <a:p>
            <a:pPr marL="0" algn="r" defTabSz="914400" rtl="0" eaLnBrk="1" latinLnBrk="0" hangingPunct="1">
              <a:buNone/>
            </a:pPr>
            <a:r>
              <a:rPr lang="en-AU" sz="3200" smtClean="0"/>
              <a:t>No</a:t>
            </a:r>
            <a:endParaRPr lang="en-AU" sz="3200"/>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7845552" y="2234336"/>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7845552" y="3873398"/>
            <a:ext cx="857250" cy="857250"/>
          </a:xfrm>
          <a:prstGeom prst="rect">
            <a:avLst/>
          </a:prstGeom>
        </p:spPr>
      </p:pic>
    </p:spTree>
    <p:custDataLst>
      <p:custData r:id="rId1"/>
    </p:custDataLst>
    <p:extLst>
      <p:ext uri="{BB962C8B-B14F-4D97-AF65-F5344CB8AC3E}">
        <p14:creationId xmlns:p14="http://schemas.microsoft.com/office/powerpoint/2010/main" val="37798017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Mouse Mischief 1 - Yes/No TopStacked">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2464308" y="2329663"/>
            <a:ext cx="2029968" cy="4437126"/>
          </a:xfrm>
          <a:prstGeom prst="rect">
            <a:avLst/>
          </a:prstGeom>
          <a:noFill/>
        </p:spPr>
        <p:txBody>
          <a:bodyPr vert="wordArtVert" rtlCol="0" anchor="ctr">
            <a:noAutofit/>
          </a:bodyPr>
          <a:lstStyle/>
          <a:p>
            <a:pPr marL="0" algn="l" defTabSz="914400" rtl="0" eaLnBrk="1" latinLnBrk="0" hangingPunct="1">
              <a:buNone/>
            </a:pPr>
            <a:r>
              <a:rPr lang="en-AU" sz="3200" smtClean="0"/>
              <a:t>Yes</a:t>
            </a:r>
            <a:endParaRPr lang="en-AU" sz="3200"/>
          </a:p>
        </p:txBody>
      </p:sp>
      <p:sp>
        <p:nvSpPr>
          <p:cNvPr id="8" name="TextBox 7"/>
          <p:cNvSpPr txBox="1"/>
          <p:nvPr userDrawn="1">
            <p:custDataLst>
              <p:tags r:id="rId3"/>
            </p:custDataLst>
          </p:nvPr>
        </p:nvSpPr>
        <p:spPr>
          <a:xfrm>
            <a:off x="4649724" y="2329663"/>
            <a:ext cx="2029968" cy="4437126"/>
          </a:xfrm>
          <a:prstGeom prst="rect">
            <a:avLst/>
          </a:prstGeom>
          <a:noFill/>
        </p:spPr>
        <p:txBody>
          <a:bodyPr vert="wordArtVert" rtlCol="0" anchor="ctr">
            <a:noAutofit/>
          </a:bodyPr>
          <a:lstStyle/>
          <a:p>
            <a:pPr marL="0" algn="l" defTabSz="914400" rtl="0" eaLnBrk="1" latinLnBrk="0" hangingPunct="1">
              <a:buNone/>
            </a:pPr>
            <a:r>
              <a:rPr lang="en-AU" sz="3200" smtClean="0"/>
              <a:t>No</a:t>
            </a:r>
            <a:endParaRPr lang="en-AU" sz="3200"/>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spTree>
    <p:custDataLst>
      <p:custData r:id="rId1"/>
    </p:custDataLst>
    <p:extLst>
      <p:ext uri="{BB962C8B-B14F-4D97-AF65-F5344CB8AC3E}">
        <p14:creationId xmlns:p14="http://schemas.microsoft.com/office/powerpoint/2010/main" val="22421060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Mouse Mischief 1 - Yes/No TopVertical">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4649724"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lvl="0"/>
            <a:r>
              <a:rPr lang="en-AU" smtClean="0"/>
              <a:t>Yes</a:t>
            </a:r>
            <a:endParaRPr lang="en-AU"/>
          </a:p>
        </p:txBody>
      </p:sp>
      <p:sp>
        <p:nvSpPr>
          <p:cNvPr id="8" name="TextBox 7"/>
          <p:cNvSpPr txBox="1"/>
          <p:nvPr userDrawn="1">
            <p:custDataLst>
              <p:tags r:id="rId3"/>
            </p:custDataLst>
          </p:nvPr>
        </p:nvSpPr>
        <p:spPr>
          <a:xfrm>
            <a:off x="2464308"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lvl="0"/>
            <a:r>
              <a:rPr lang="en-AU" smtClean="0"/>
              <a:t>No</a:t>
            </a:r>
            <a:endParaRPr lang="en-AU"/>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spTree>
    <p:custDataLst>
      <p:custData r:id="rId1"/>
    </p:custDataLst>
    <p:extLst>
      <p:ext uri="{BB962C8B-B14F-4D97-AF65-F5344CB8AC3E}">
        <p14:creationId xmlns:p14="http://schemas.microsoft.com/office/powerpoint/2010/main" val="13997090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Mouse Mischief 2 - Yes/No TopVertical">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4649724"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lvl="0"/>
            <a:r>
              <a:rPr lang="en-AU" smtClean="0"/>
              <a:t>Yes</a:t>
            </a:r>
            <a:endParaRPr lang="en-AU"/>
          </a:p>
        </p:txBody>
      </p:sp>
      <p:sp>
        <p:nvSpPr>
          <p:cNvPr id="8" name="TextBox 7"/>
          <p:cNvSpPr txBox="1"/>
          <p:nvPr userDrawn="1">
            <p:custDataLst>
              <p:tags r:id="rId3"/>
            </p:custDataLst>
          </p:nvPr>
        </p:nvSpPr>
        <p:spPr>
          <a:xfrm>
            <a:off x="2464308"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lvl="0"/>
            <a:r>
              <a:rPr lang="en-AU" smtClean="0"/>
              <a:t>No</a:t>
            </a:r>
            <a:endParaRPr lang="en-AU"/>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spTree>
    <p:custDataLst>
      <p:custData r:id="rId1"/>
    </p:custDataLst>
    <p:extLst>
      <p:ext uri="{BB962C8B-B14F-4D97-AF65-F5344CB8AC3E}">
        <p14:creationId xmlns:p14="http://schemas.microsoft.com/office/powerpoint/2010/main" val="39203718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Mouse Mischief 2 - Yes/No TopStacked">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2464308" y="2329663"/>
            <a:ext cx="2029968" cy="4437126"/>
          </a:xfrm>
          <a:prstGeom prst="rect">
            <a:avLst/>
          </a:prstGeom>
          <a:noFill/>
        </p:spPr>
        <p:txBody>
          <a:bodyPr vert="wordArtVert" rtlCol="0" anchor="ctr">
            <a:noAutofit/>
          </a:bodyPr>
          <a:lstStyle/>
          <a:p>
            <a:pPr marL="0" algn="l" defTabSz="914400" rtl="0" eaLnBrk="1" latinLnBrk="0" hangingPunct="1">
              <a:buNone/>
            </a:pPr>
            <a:r>
              <a:rPr lang="en-AU" sz="3200" smtClean="0"/>
              <a:t>Yes</a:t>
            </a:r>
            <a:endParaRPr lang="en-AU" sz="3200"/>
          </a:p>
        </p:txBody>
      </p:sp>
      <p:sp>
        <p:nvSpPr>
          <p:cNvPr id="8" name="TextBox 7"/>
          <p:cNvSpPr txBox="1"/>
          <p:nvPr userDrawn="1">
            <p:custDataLst>
              <p:tags r:id="rId3"/>
            </p:custDataLst>
          </p:nvPr>
        </p:nvSpPr>
        <p:spPr>
          <a:xfrm>
            <a:off x="4649724" y="2329663"/>
            <a:ext cx="2029968" cy="4437126"/>
          </a:xfrm>
          <a:prstGeom prst="rect">
            <a:avLst/>
          </a:prstGeom>
          <a:noFill/>
        </p:spPr>
        <p:txBody>
          <a:bodyPr vert="wordArtVert" rtlCol="0" anchor="ctr">
            <a:noAutofit/>
          </a:bodyPr>
          <a:lstStyle/>
          <a:p>
            <a:pPr marL="0" algn="l" defTabSz="914400" rtl="0" eaLnBrk="1" latinLnBrk="0" hangingPunct="1">
              <a:buNone/>
            </a:pPr>
            <a:r>
              <a:rPr lang="en-AU" sz="3200" smtClean="0"/>
              <a:t>No</a:t>
            </a:r>
            <a:endParaRPr lang="en-AU" sz="3200"/>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spTree>
    <p:custDataLst>
      <p:custData r:id="rId1"/>
    </p:custDataLst>
    <p:extLst>
      <p:ext uri="{BB962C8B-B14F-4D97-AF65-F5344CB8AC3E}">
        <p14:creationId xmlns:p14="http://schemas.microsoft.com/office/powerpoint/2010/main" val="921235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Mouse Mischief 1 - Yes/No Top">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2464308" y="2329663"/>
            <a:ext cx="2029968" cy="4437126"/>
          </a:xfrm>
          <a:prstGeom prst="rect">
            <a:avLst/>
          </a:prstGeom>
          <a:noFill/>
        </p:spPr>
        <p:txBody>
          <a:bodyPr vert="vert" rtlCol="0" anchor="ctr">
            <a:noAutofit/>
          </a:bodyPr>
          <a:lstStyle/>
          <a:p>
            <a:pPr marL="0" algn="l" defTabSz="914400" rtl="0" eaLnBrk="1" latinLnBrk="0" hangingPunct="1">
              <a:buNone/>
            </a:pPr>
            <a:r>
              <a:rPr lang="en-AU" sz="3200" smtClean="0"/>
              <a:t>Yes</a:t>
            </a:r>
            <a:endParaRPr lang="en-AU" sz="3200"/>
          </a:p>
        </p:txBody>
      </p:sp>
      <p:sp>
        <p:nvSpPr>
          <p:cNvPr id="8" name="TextBox 7"/>
          <p:cNvSpPr txBox="1"/>
          <p:nvPr userDrawn="1">
            <p:custDataLst>
              <p:tags r:id="rId3"/>
            </p:custDataLst>
          </p:nvPr>
        </p:nvSpPr>
        <p:spPr>
          <a:xfrm>
            <a:off x="4649724" y="2329663"/>
            <a:ext cx="2029968" cy="4437126"/>
          </a:xfrm>
          <a:prstGeom prst="rect">
            <a:avLst/>
          </a:prstGeom>
          <a:noFill/>
        </p:spPr>
        <p:txBody>
          <a:bodyPr vert="vert" rtlCol="0" anchor="ctr">
            <a:noAutofit/>
          </a:bodyPr>
          <a:lstStyle/>
          <a:p>
            <a:pPr marL="0" algn="l" defTabSz="914400" rtl="0" eaLnBrk="1" latinLnBrk="0" hangingPunct="1">
              <a:buNone/>
            </a:pPr>
            <a:r>
              <a:rPr lang="en-AU" sz="3200" smtClean="0"/>
              <a:t>No</a:t>
            </a:r>
            <a:endParaRPr lang="en-AU" sz="3200"/>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spTree>
    <p:custDataLst>
      <p:custData r:id="rId1"/>
    </p:custDataLst>
    <p:extLst>
      <p:ext uri="{BB962C8B-B14F-4D97-AF65-F5344CB8AC3E}">
        <p14:creationId xmlns:p14="http://schemas.microsoft.com/office/powerpoint/2010/main" val="35780857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24458768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8115439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6980116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93241967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AU"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8907212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AU"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407144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AU"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3297498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5074948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50144987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2393604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30854022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Mouse Mischief 1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ustDataLst>
      <p:custData r:id="rId1"/>
    </p:custDataLst>
    <p:extLst>
      <p:ext uri="{BB962C8B-B14F-4D97-AF65-F5344CB8AC3E}">
        <p14:creationId xmlns:p14="http://schemas.microsoft.com/office/powerpoint/2010/main" val="247529650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Mouse Mischief 1 - 6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ustDataLst>
      <p:custData r:id="rId1"/>
    </p:custDataLst>
    <p:extLst>
      <p:ext uri="{BB962C8B-B14F-4D97-AF65-F5344CB8AC3E}">
        <p14:creationId xmlns:p14="http://schemas.microsoft.com/office/powerpoint/2010/main" val="298663062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Mouse Mischief 1 - 2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901723"/>
            <a:ext cx="7388352" cy="1522476"/>
          </a:xfrm>
          <a:prstGeom prst="rect">
            <a:avLst/>
          </a:prstGeom>
        </p:spPr>
        <p:txBody>
          <a:bodyPr vert="horz" wrap="square" lIns="90877" tIns="43391" rIns="90877" bIns="43391"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3540785"/>
            <a:ext cx="7388352" cy="1522476"/>
          </a:xfrm>
          <a:prstGeom prst="rect">
            <a:avLst/>
          </a:prstGeom>
        </p:spPr>
        <p:txBody>
          <a:bodyPr vert="horz" wrap="square" lIns="90877" tIns="43391" rIns="90877" bIns="43391"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155448" y="2234336"/>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155448" y="3873398"/>
            <a:ext cx="857250" cy="857250"/>
          </a:xfrm>
          <a:prstGeom prst="rect">
            <a:avLst/>
          </a:prstGeom>
        </p:spPr>
      </p:pic>
    </p:spTree>
    <p:custDataLst>
      <p:custData r:id="rId1"/>
    </p:custDataLst>
    <p:extLst>
      <p:ext uri="{BB962C8B-B14F-4D97-AF65-F5344CB8AC3E}">
        <p14:creationId xmlns:p14="http://schemas.microsoft.com/office/powerpoint/2010/main" val="244642987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Mouse Mischief 1 - Yes/No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ustDataLst>
      <p:custData r:id="rId1"/>
    </p:custDataLst>
    <p:extLst>
      <p:ext uri="{BB962C8B-B14F-4D97-AF65-F5344CB8AC3E}">
        <p14:creationId xmlns:p14="http://schemas.microsoft.com/office/powerpoint/2010/main" val="14917786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Mouse Mischief 1 - 4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069848"/>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2402357"/>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3734867"/>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371600" y="5067376"/>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1" name="Picture 10"/>
          <p:cNvPicPr>
            <a:picLocks/>
          </p:cNvPicPr>
          <p:nvPr userDrawn="1">
            <p:custDataLst>
              <p:tags r:id="rId6"/>
            </p:custDataLst>
          </p:nvPr>
        </p:nvPicPr>
        <p:blipFill>
          <a:blip r:embed="rId11">
            <a:extLst>
              <a:ext uri="{28A0092B-C50C-407E-A947-70E740481C1C}">
                <a14:useLocalDpi xmlns:a14="http://schemas.microsoft.com/office/drawing/2010/main" val="0"/>
              </a:ext>
            </a:extLst>
          </a:blip>
          <a:stretch>
            <a:fillRect/>
          </a:stretch>
        </p:blipFill>
        <p:spPr>
          <a:xfrm>
            <a:off x="155448" y="1249185"/>
            <a:ext cx="857250" cy="857250"/>
          </a:xfrm>
          <a:prstGeom prst="rect">
            <a:avLst/>
          </a:prstGeom>
        </p:spPr>
      </p:pic>
      <p:pic>
        <p:nvPicPr>
          <p:cNvPr id="12" name="Picture 11"/>
          <p:cNvPicPr>
            <a:picLocks/>
          </p:cNvPicPr>
          <p:nvPr userDrawn="1">
            <p:custDataLst>
              <p:tags r:id="rId7"/>
            </p:custDataLst>
          </p:nvPr>
        </p:nvPicPr>
        <p:blipFill>
          <a:blip r:embed="rId12">
            <a:extLst>
              <a:ext uri="{28A0092B-C50C-407E-A947-70E740481C1C}">
                <a14:useLocalDpi xmlns:a14="http://schemas.microsoft.com/office/drawing/2010/main" val="0"/>
              </a:ext>
            </a:extLst>
          </a:blip>
          <a:stretch>
            <a:fillRect/>
          </a:stretch>
        </p:blipFill>
        <p:spPr>
          <a:xfrm>
            <a:off x="155448" y="2581694"/>
            <a:ext cx="857250" cy="857250"/>
          </a:xfrm>
          <a:prstGeom prst="rect">
            <a:avLst/>
          </a:prstGeom>
        </p:spPr>
      </p:pic>
      <p:pic>
        <p:nvPicPr>
          <p:cNvPr id="13" name="Picture 12"/>
          <p:cNvPicPr>
            <a:picLocks/>
          </p:cNvPicPr>
          <p:nvPr userDrawn="1">
            <p:custDataLst>
              <p:tags r:id="rId8"/>
            </p:custDataLst>
          </p:nvPr>
        </p:nvPicPr>
        <p:blipFill>
          <a:blip r:embed="rId13">
            <a:extLst>
              <a:ext uri="{28A0092B-C50C-407E-A947-70E740481C1C}">
                <a14:useLocalDpi xmlns:a14="http://schemas.microsoft.com/office/drawing/2010/main" val="0"/>
              </a:ext>
            </a:extLst>
          </a:blip>
          <a:stretch>
            <a:fillRect/>
          </a:stretch>
        </p:blipFill>
        <p:spPr>
          <a:xfrm>
            <a:off x="155448" y="3914203"/>
            <a:ext cx="857250" cy="857250"/>
          </a:xfrm>
          <a:prstGeom prst="rect">
            <a:avLst/>
          </a:prstGeom>
        </p:spPr>
      </p:pic>
      <p:pic>
        <p:nvPicPr>
          <p:cNvPr id="14" name="Picture 13"/>
          <p:cNvPicPr>
            <a:picLocks/>
          </p:cNvPicPr>
          <p:nvPr userDrawn="1">
            <p:custDataLst>
              <p:tags r:id="rId9"/>
            </p:custDataLst>
          </p:nvPr>
        </p:nvPicPr>
        <p:blipFill>
          <a:blip r:embed="rId14">
            <a:extLst>
              <a:ext uri="{28A0092B-C50C-407E-A947-70E740481C1C}">
                <a14:useLocalDpi xmlns:a14="http://schemas.microsoft.com/office/drawing/2010/main" val="0"/>
              </a:ext>
            </a:extLst>
          </a:blip>
          <a:stretch>
            <a:fillRect/>
          </a:stretch>
        </p:blipFill>
        <p:spPr>
          <a:xfrm>
            <a:off x="155448" y="5246713"/>
            <a:ext cx="857250" cy="857250"/>
          </a:xfrm>
          <a:prstGeom prst="rect">
            <a:avLst/>
          </a:prstGeom>
        </p:spPr>
      </p:pic>
    </p:spTree>
    <p:custDataLst>
      <p:custData r:id="rId1"/>
    </p:custDataLst>
    <p:extLst>
      <p:ext uri="{BB962C8B-B14F-4D97-AF65-F5344CB8AC3E}">
        <p14:creationId xmlns:p14="http://schemas.microsoft.com/office/powerpoint/2010/main" val="252485780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Mouse Mischief 3 - Yes/No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1371600" y="1901722"/>
            <a:ext cx="7388352" cy="1522476"/>
          </a:xfrm>
          <a:prstGeom prst="rect">
            <a:avLst/>
          </a:prstGeom>
          <a:noFill/>
        </p:spPr>
        <p:txBody>
          <a:bodyPr vert="horz" rtlCol="0" anchor="ctr">
            <a:noAutofit/>
          </a:bodyPr>
          <a:lstStyle/>
          <a:p>
            <a:r>
              <a:rPr lang="en-AU" sz="3200" dirty="0">
                <a:solidFill>
                  <a:prstClr val="black"/>
                </a:solidFill>
              </a:rPr>
              <a:t>Yes</a:t>
            </a:r>
          </a:p>
        </p:txBody>
      </p:sp>
      <p:sp>
        <p:nvSpPr>
          <p:cNvPr id="8" name="TextBox 7"/>
          <p:cNvSpPr txBox="1"/>
          <p:nvPr userDrawn="1">
            <p:custDataLst>
              <p:tags r:id="rId3"/>
            </p:custDataLst>
          </p:nvPr>
        </p:nvSpPr>
        <p:spPr>
          <a:xfrm>
            <a:off x="1371600" y="3540784"/>
            <a:ext cx="7388352" cy="1522476"/>
          </a:xfrm>
          <a:prstGeom prst="rect">
            <a:avLst/>
          </a:prstGeom>
          <a:noFill/>
        </p:spPr>
        <p:txBody>
          <a:bodyPr vert="horz" rtlCol="0" anchor="ctr">
            <a:noAutofit/>
          </a:bodyPr>
          <a:lstStyle/>
          <a:p>
            <a:r>
              <a:rPr lang="en-AU" sz="3200" dirty="0">
                <a:solidFill>
                  <a:prstClr val="black"/>
                </a:solidFill>
              </a:rPr>
              <a:t>No</a:t>
            </a: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155448" y="2234336"/>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155448" y="3873398"/>
            <a:ext cx="857250" cy="857250"/>
          </a:xfrm>
          <a:prstGeom prst="rect">
            <a:avLst/>
          </a:prstGeom>
        </p:spPr>
      </p:pic>
    </p:spTree>
    <p:custDataLst>
      <p:custData r:id="rId1"/>
    </p:custDataLst>
    <p:extLst>
      <p:ext uri="{BB962C8B-B14F-4D97-AF65-F5344CB8AC3E}">
        <p14:creationId xmlns:p14="http://schemas.microsoft.com/office/powerpoint/2010/main" val="212519147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Mouse Mischief 1 - Yes/No Bottom">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2464308" y="966978"/>
            <a:ext cx="2029968" cy="3840480"/>
          </a:xfrm>
          <a:prstGeom prst="rect">
            <a:avLst/>
          </a:prstGeom>
          <a:noFill/>
        </p:spPr>
        <p:txBody>
          <a:bodyPr vert="vert270" rtlCol="0" anchor="ctr">
            <a:noAutofit/>
          </a:bodyPr>
          <a:lstStyle/>
          <a:p>
            <a:r>
              <a:rPr lang="en-AU" sz="3200" dirty="0">
                <a:solidFill>
                  <a:prstClr val="black"/>
                </a:solidFill>
              </a:rPr>
              <a:t>Yes</a:t>
            </a:r>
          </a:p>
        </p:txBody>
      </p:sp>
      <p:sp>
        <p:nvSpPr>
          <p:cNvPr id="8" name="TextBox 7"/>
          <p:cNvSpPr txBox="1"/>
          <p:nvPr userDrawn="1">
            <p:custDataLst>
              <p:tags r:id="rId3"/>
            </p:custDataLst>
          </p:nvPr>
        </p:nvSpPr>
        <p:spPr>
          <a:xfrm>
            <a:off x="4649724" y="966978"/>
            <a:ext cx="2029968" cy="3840480"/>
          </a:xfrm>
          <a:prstGeom prst="rect">
            <a:avLst/>
          </a:prstGeom>
          <a:noFill/>
        </p:spPr>
        <p:txBody>
          <a:bodyPr vert="vert270" rtlCol="0" anchor="ctr">
            <a:noAutofit/>
          </a:bodyPr>
          <a:lstStyle/>
          <a:p>
            <a:r>
              <a:rPr lang="en-AU" sz="3200" dirty="0">
                <a:solidFill>
                  <a:prstClr val="black"/>
                </a:solidFill>
              </a:rPr>
              <a:t>No</a:t>
            </a: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3050667" y="4924044"/>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5236083" y="4924044"/>
            <a:ext cx="857250" cy="857250"/>
          </a:xfrm>
          <a:prstGeom prst="rect">
            <a:avLst/>
          </a:prstGeom>
        </p:spPr>
      </p:pic>
    </p:spTree>
    <p:custDataLst>
      <p:custData r:id="rId1"/>
    </p:custDataLst>
    <p:extLst>
      <p:ext uri="{BB962C8B-B14F-4D97-AF65-F5344CB8AC3E}">
        <p14:creationId xmlns:p14="http://schemas.microsoft.com/office/powerpoint/2010/main" val="115998029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Mouse Mischief 1 - Yes/No TopStacked">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2464308" y="2329663"/>
            <a:ext cx="2029968" cy="4437126"/>
          </a:xfrm>
          <a:prstGeom prst="rect">
            <a:avLst/>
          </a:prstGeom>
          <a:noFill/>
        </p:spPr>
        <p:txBody>
          <a:bodyPr vert="wordArtVert" rtlCol="0" anchor="ctr">
            <a:noAutofit/>
          </a:bodyPr>
          <a:lstStyle/>
          <a:p>
            <a:r>
              <a:rPr lang="en-AU" sz="3200" dirty="0">
                <a:solidFill>
                  <a:prstClr val="black"/>
                </a:solidFill>
              </a:rPr>
              <a:t>Yes</a:t>
            </a:r>
          </a:p>
        </p:txBody>
      </p:sp>
      <p:sp>
        <p:nvSpPr>
          <p:cNvPr id="8" name="TextBox 7"/>
          <p:cNvSpPr txBox="1"/>
          <p:nvPr userDrawn="1">
            <p:custDataLst>
              <p:tags r:id="rId3"/>
            </p:custDataLst>
          </p:nvPr>
        </p:nvSpPr>
        <p:spPr>
          <a:xfrm>
            <a:off x="4649724" y="2329663"/>
            <a:ext cx="2029968" cy="4437126"/>
          </a:xfrm>
          <a:prstGeom prst="rect">
            <a:avLst/>
          </a:prstGeom>
          <a:noFill/>
        </p:spPr>
        <p:txBody>
          <a:bodyPr vert="wordArtVert" rtlCol="0" anchor="ctr">
            <a:noAutofit/>
          </a:bodyPr>
          <a:lstStyle/>
          <a:p>
            <a:r>
              <a:rPr lang="en-AU" sz="3200" dirty="0">
                <a:solidFill>
                  <a:prstClr val="black"/>
                </a:solidFill>
              </a:rPr>
              <a:t>No</a:t>
            </a: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spTree>
    <p:custDataLst>
      <p:custData r:id="rId1"/>
    </p:custDataLst>
    <p:extLst>
      <p:ext uri="{BB962C8B-B14F-4D97-AF65-F5344CB8AC3E}">
        <p14:creationId xmlns:p14="http://schemas.microsoft.com/office/powerpoint/2010/main" val="303886556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Mouse Mischief 1 - Yes/No TopVertical">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4649724"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en-AU" dirty="0" smtClean="0">
                <a:solidFill>
                  <a:prstClr val="black"/>
                </a:solidFill>
              </a:rPr>
              <a:t>Yes</a:t>
            </a:r>
            <a:endParaRPr lang="en-AU" dirty="0">
              <a:solidFill>
                <a:prstClr val="black"/>
              </a:solidFill>
            </a:endParaRPr>
          </a:p>
        </p:txBody>
      </p:sp>
      <p:sp>
        <p:nvSpPr>
          <p:cNvPr id="8" name="TextBox 7"/>
          <p:cNvSpPr txBox="1"/>
          <p:nvPr userDrawn="1">
            <p:custDataLst>
              <p:tags r:id="rId3"/>
            </p:custDataLst>
          </p:nvPr>
        </p:nvSpPr>
        <p:spPr>
          <a:xfrm>
            <a:off x="2464308"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en-AU" dirty="0" smtClean="0">
                <a:solidFill>
                  <a:prstClr val="black"/>
                </a:solidFill>
              </a:rPr>
              <a:t>No</a:t>
            </a:r>
            <a:endParaRPr lang="en-AU" dirty="0">
              <a:solidFill>
                <a:prstClr val="black"/>
              </a:solidFill>
            </a:endParaRP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spTree>
    <p:custDataLst>
      <p:custData r:id="rId1"/>
    </p:custDataLst>
    <p:extLst>
      <p:ext uri="{BB962C8B-B14F-4D97-AF65-F5344CB8AC3E}">
        <p14:creationId xmlns:p14="http://schemas.microsoft.com/office/powerpoint/2010/main" val="279364763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Mouse Mischief 2 - Yes/No TopVertical">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4649724"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en-AU" dirty="0" smtClean="0">
                <a:solidFill>
                  <a:prstClr val="black"/>
                </a:solidFill>
              </a:rPr>
              <a:t>Yes</a:t>
            </a:r>
            <a:endParaRPr lang="en-AU" dirty="0">
              <a:solidFill>
                <a:prstClr val="black"/>
              </a:solidFill>
            </a:endParaRPr>
          </a:p>
        </p:txBody>
      </p:sp>
      <p:sp>
        <p:nvSpPr>
          <p:cNvPr id="8" name="TextBox 7"/>
          <p:cNvSpPr txBox="1"/>
          <p:nvPr userDrawn="1">
            <p:custDataLst>
              <p:tags r:id="rId3"/>
            </p:custDataLst>
          </p:nvPr>
        </p:nvSpPr>
        <p:spPr>
          <a:xfrm>
            <a:off x="2464308"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en-AU" dirty="0" smtClean="0">
                <a:solidFill>
                  <a:prstClr val="black"/>
                </a:solidFill>
              </a:rPr>
              <a:t>No</a:t>
            </a:r>
            <a:endParaRPr lang="en-AU" dirty="0">
              <a:solidFill>
                <a:prstClr val="black"/>
              </a:solidFill>
            </a:endParaRP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spTree>
    <p:custDataLst>
      <p:custData r:id="rId1"/>
    </p:custDataLst>
    <p:extLst>
      <p:ext uri="{BB962C8B-B14F-4D97-AF65-F5344CB8AC3E}">
        <p14:creationId xmlns:p14="http://schemas.microsoft.com/office/powerpoint/2010/main" val="306940495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Mouse Mischief 4 - Yes/No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1371600" y="1901722"/>
            <a:ext cx="7388352" cy="1522476"/>
          </a:xfrm>
          <a:prstGeom prst="rect">
            <a:avLst/>
          </a:prstGeom>
          <a:noFill/>
        </p:spPr>
        <p:txBody>
          <a:bodyPr vert="horz" rtlCol="0" anchor="ctr">
            <a:noAutofit/>
          </a:bodyPr>
          <a:lstStyle/>
          <a:p>
            <a:r>
              <a:rPr lang="en-AU" sz="3200" dirty="0">
                <a:solidFill>
                  <a:prstClr val="black"/>
                </a:solidFill>
              </a:rPr>
              <a:t>Yes</a:t>
            </a:r>
          </a:p>
        </p:txBody>
      </p:sp>
      <p:sp>
        <p:nvSpPr>
          <p:cNvPr id="8" name="TextBox 7"/>
          <p:cNvSpPr txBox="1"/>
          <p:nvPr userDrawn="1">
            <p:custDataLst>
              <p:tags r:id="rId3"/>
            </p:custDataLst>
          </p:nvPr>
        </p:nvSpPr>
        <p:spPr>
          <a:xfrm>
            <a:off x="1371600" y="3540784"/>
            <a:ext cx="7388352" cy="1522476"/>
          </a:xfrm>
          <a:prstGeom prst="rect">
            <a:avLst/>
          </a:prstGeom>
          <a:noFill/>
        </p:spPr>
        <p:txBody>
          <a:bodyPr vert="horz" rtlCol="0" anchor="ctr">
            <a:noAutofit/>
          </a:bodyPr>
          <a:lstStyle/>
          <a:p>
            <a:r>
              <a:rPr lang="en-AU" sz="3200" dirty="0">
                <a:solidFill>
                  <a:prstClr val="black"/>
                </a:solidFill>
              </a:rPr>
              <a:t>No</a:t>
            </a: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155448" y="2234336"/>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155448" y="3873398"/>
            <a:ext cx="857250" cy="857250"/>
          </a:xfrm>
          <a:prstGeom prst="rect">
            <a:avLst/>
          </a:prstGeom>
        </p:spPr>
      </p:pic>
    </p:spTree>
    <p:custDataLst>
      <p:custData r:id="rId1"/>
    </p:custDataLst>
    <p:extLst>
      <p:ext uri="{BB962C8B-B14F-4D97-AF65-F5344CB8AC3E}">
        <p14:creationId xmlns:p14="http://schemas.microsoft.com/office/powerpoint/2010/main" val="182323273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Mouse Mischief 1 - 4 Choices TopStacked">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096367" y="2329663"/>
            <a:ext cx="1621231" cy="4437126"/>
          </a:xfrm>
          <a:prstGeom prst="rect">
            <a:avLst/>
          </a:prstGeom>
        </p:spPr>
        <p:txBody>
          <a:bodyPr vert="wordArtVert" wrap="square" lIns="19941" tIns="126458" rIns="19941" bIns="12645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2873046" y="2329663"/>
            <a:ext cx="1621231" cy="4437126"/>
          </a:xfrm>
          <a:prstGeom prst="rect">
            <a:avLst/>
          </a:prstGeom>
        </p:spPr>
        <p:txBody>
          <a:bodyPr vert="wordArtVert" wrap="square" lIns="19941" tIns="126458" rIns="19941" bIns="12645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4649725" y="2329663"/>
            <a:ext cx="1621231" cy="4437126"/>
          </a:xfrm>
          <a:prstGeom prst="rect">
            <a:avLst/>
          </a:prstGeom>
        </p:spPr>
        <p:txBody>
          <a:bodyPr vert="wordArtVert" wrap="square" lIns="19941" tIns="126458" rIns="19941" bIns="12645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6426404" y="2329663"/>
            <a:ext cx="1621231" cy="4437126"/>
          </a:xfrm>
          <a:prstGeom prst="rect">
            <a:avLst/>
          </a:prstGeom>
        </p:spPr>
        <p:txBody>
          <a:bodyPr vert="wordArtVert" wrap="square" lIns="19941" tIns="126458" rIns="19941" bIns="12645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1" name="Picture 10"/>
          <p:cNvPicPr>
            <a:picLocks/>
          </p:cNvPicPr>
          <p:nvPr userDrawn="1">
            <p:custDataLst>
              <p:tags r:id="rId6"/>
            </p:custDataLst>
          </p:nvPr>
        </p:nvPicPr>
        <p:blipFill>
          <a:blip r:embed="rId11">
            <a:extLst>
              <a:ext uri="{28A0092B-C50C-407E-A947-70E740481C1C}">
                <a14:useLocalDpi xmlns:a14="http://schemas.microsoft.com/office/drawing/2010/main" val="0"/>
              </a:ext>
            </a:extLst>
          </a:blip>
          <a:stretch>
            <a:fillRect/>
          </a:stretch>
        </p:blipFill>
        <p:spPr>
          <a:xfrm>
            <a:off x="1478356" y="1355827"/>
            <a:ext cx="857250" cy="857250"/>
          </a:xfrm>
          <a:prstGeom prst="rect">
            <a:avLst/>
          </a:prstGeom>
        </p:spPr>
      </p:pic>
      <p:pic>
        <p:nvPicPr>
          <p:cNvPr id="12" name="Picture 11"/>
          <p:cNvPicPr>
            <a:picLocks/>
          </p:cNvPicPr>
          <p:nvPr userDrawn="1">
            <p:custDataLst>
              <p:tags r:id="rId7"/>
            </p:custDataLst>
          </p:nvPr>
        </p:nvPicPr>
        <p:blipFill>
          <a:blip r:embed="rId12">
            <a:extLst>
              <a:ext uri="{28A0092B-C50C-407E-A947-70E740481C1C}">
                <a14:useLocalDpi xmlns:a14="http://schemas.microsoft.com/office/drawing/2010/main" val="0"/>
              </a:ext>
            </a:extLst>
          </a:blip>
          <a:stretch>
            <a:fillRect/>
          </a:stretch>
        </p:blipFill>
        <p:spPr>
          <a:xfrm>
            <a:off x="3255035" y="1355827"/>
            <a:ext cx="857250" cy="857250"/>
          </a:xfrm>
          <a:prstGeom prst="rect">
            <a:avLst/>
          </a:prstGeom>
        </p:spPr>
      </p:pic>
      <p:pic>
        <p:nvPicPr>
          <p:cNvPr id="13" name="Picture 12"/>
          <p:cNvPicPr>
            <a:picLocks/>
          </p:cNvPicPr>
          <p:nvPr userDrawn="1">
            <p:custDataLst>
              <p:tags r:id="rId8"/>
            </p:custDataLst>
          </p:nvPr>
        </p:nvPicPr>
        <p:blipFill>
          <a:blip r:embed="rId13">
            <a:extLst>
              <a:ext uri="{28A0092B-C50C-407E-A947-70E740481C1C}">
                <a14:useLocalDpi xmlns:a14="http://schemas.microsoft.com/office/drawing/2010/main" val="0"/>
              </a:ext>
            </a:extLst>
          </a:blip>
          <a:stretch>
            <a:fillRect/>
          </a:stretch>
        </p:blipFill>
        <p:spPr>
          <a:xfrm>
            <a:off x="5031715" y="1355827"/>
            <a:ext cx="857250" cy="857250"/>
          </a:xfrm>
          <a:prstGeom prst="rect">
            <a:avLst/>
          </a:prstGeom>
        </p:spPr>
      </p:pic>
      <p:pic>
        <p:nvPicPr>
          <p:cNvPr id="14" name="Picture 13"/>
          <p:cNvPicPr>
            <a:picLocks/>
          </p:cNvPicPr>
          <p:nvPr userDrawn="1">
            <p:custDataLst>
              <p:tags r:id="rId9"/>
            </p:custDataLst>
          </p:nvPr>
        </p:nvPicPr>
        <p:blipFill>
          <a:blip r:embed="rId14">
            <a:extLst>
              <a:ext uri="{28A0092B-C50C-407E-A947-70E740481C1C}">
                <a14:useLocalDpi xmlns:a14="http://schemas.microsoft.com/office/drawing/2010/main" val="0"/>
              </a:ext>
            </a:extLst>
          </a:blip>
          <a:stretch>
            <a:fillRect/>
          </a:stretch>
        </p:blipFill>
        <p:spPr>
          <a:xfrm>
            <a:off x="6808394" y="1355827"/>
            <a:ext cx="857250" cy="857250"/>
          </a:xfrm>
          <a:prstGeom prst="rect">
            <a:avLst/>
          </a:prstGeom>
        </p:spPr>
      </p:pic>
    </p:spTree>
    <p:custDataLst>
      <p:custData r:id="rId1"/>
    </p:custDataLst>
    <p:extLst>
      <p:ext uri="{BB962C8B-B14F-4D97-AF65-F5344CB8AC3E}">
        <p14:creationId xmlns:p14="http://schemas.microsoft.com/office/powerpoint/2010/main" val="282025484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Mouse Mischief 1 - 4 Choices TopVertical">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6426404" y="2329663"/>
            <a:ext cx="1621231" cy="4437126"/>
          </a:xfrm>
          <a:prstGeom prst="rect">
            <a:avLst/>
          </a:prstGeom>
        </p:spPr>
        <p:txBody>
          <a:bodyPr vert="wordArtVertRtl" wrap="square" lIns="19941" tIns="126458" rIns="19941" bIns="126458" rtlCol="0" anchor="ctr" anchorCtr="0">
            <a:normAutofit/>
          </a:bodyPr>
          <a:lstStyle>
            <a:lvl1pPr marL="0" indent="0" algn="l" defTabSz="914400" rtl="0" eaLnBrk="1" latinLnBrk="0" hangingPunct="1">
              <a:spcBef>
                <a:spcPct val="20000"/>
              </a:spcBef>
              <a:buFont typeface="Arial" pitchFamily="34" charset="0"/>
              <a:buNone/>
              <a:defRPr lang="en-US" sz="3200" smtClean="0"/>
            </a:lvl1pPr>
            <a:lvl2pPr marL="457200" indent="0" algn="l" defTabSz="914400" rtl="0" eaLnBrk="1" latinLnBrk="0" hangingPunct="1">
              <a:spcBef>
                <a:spcPct val="20000"/>
              </a:spcBef>
              <a:buFont typeface="Arial" pitchFamily="34" charset="0"/>
              <a:buNone/>
              <a:defRPr lang="en-US" sz="3200" smtClean="0"/>
            </a:lvl2pPr>
            <a:lvl3pPr marL="914400" indent="0" algn="l" defTabSz="914400" rtl="0" eaLnBrk="1" latinLnBrk="0" hangingPunct="1">
              <a:spcBef>
                <a:spcPct val="20000"/>
              </a:spcBef>
              <a:buFont typeface="Arial" pitchFamily="34" charset="0"/>
              <a:buNone/>
              <a:defRPr lang="en-US" sz="3200" smtClean="0"/>
            </a:lvl3pPr>
            <a:lvl4pPr marL="1371600" indent="0" algn="l" defTabSz="914400" rtl="0" eaLnBrk="1" latinLnBrk="0" hangingPunct="1">
              <a:spcBef>
                <a:spcPct val="20000"/>
              </a:spcBef>
              <a:buFont typeface="Arial" pitchFamily="34" charset="0"/>
              <a:buNone/>
              <a:defRPr lang="en-US" sz="3200" smtClean="0"/>
            </a:lvl4pPr>
            <a:lvl5pPr marL="1828800" indent="0" algn="l" defTabSz="914400" rtl="0" eaLnBrk="1" latinLnBrk="0" hangingPunct="1">
              <a:spcBef>
                <a:spcPct val="20000"/>
              </a:spcBef>
              <a:buFont typeface="Arial" pitchFamily="34" charset="0"/>
              <a:buNone/>
              <a:defRPr lang="en-AU" sz="3200"/>
            </a:lvl5pPr>
          </a:lstStyle>
          <a:p>
            <a:pPr lvl="0">
              <a:buNone/>
            </a:pPr>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4649725" y="2329663"/>
            <a:ext cx="1621231" cy="4437126"/>
          </a:xfrm>
          <a:prstGeom prst="rect">
            <a:avLst/>
          </a:prstGeom>
        </p:spPr>
        <p:txBody>
          <a:bodyPr vert="wordArtVertRtl" wrap="square" lIns="19941" tIns="126458" rIns="19941" bIns="126458" rtlCol="0" anchor="ctr" anchorCtr="0">
            <a:normAutofit/>
          </a:bodyPr>
          <a:lstStyle>
            <a:lvl1pPr marL="0" indent="0" algn="l" defTabSz="914400" rtl="0" eaLnBrk="1" latinLnBrk="0" hangingPunct="1">
              <a:spcBef>
                <a:spcPct val="20000"/>
              </a:spcBef>
              <a:buFont typeface="Arial" pitchFamily="34" charset="0"/>
              <a:buNone/>
              <a:defRPr lang="en-US" sz="3200" smtClean="0"/>
            </a:lvl1pPr>
            <a:lvl2pPr marL="457200" indent="0" algn="l" defTabSz="914400" rtl="0" eaLnBrk="1" latinLnBrk="0" hangingPunct="1">
              <a:spcBef>
                <a:spcPct val="20000"/>
              </a:spcBef>
              <a:buFont typeface="Arial" pitchFamily="34" charset="0"/>
              <a:buNone/>
              <a:defRPr lang="en-US" sz="3200" smtClean="0"/>
            </a:lvl2pPr>
            <a:lvl3pPr marL="914400" indent="0" algn="l" defTabSz="914400" rtl="0" eaLnBrk="1" latinLnBrk="0" hangingPunct="1">
              <a:spcBef>
                <a:spcPct val="20000"/>
              </a:spcBef>
              <a:buFont typeface="Arial" pitchFamily="34" charset="0"/>
              <a:buNone/>
              <a:defRPr lang="en-US" sz="3200" smtClean="0"/>
            </a:lvl3pPr>
            <a:lvl4pPr marL="1371600" indent="0" algn="l" defTabSz="914400" rtl="0" eaLnBrk="1" latinLnBrk="0" hangingPunct="1">
              <a:spcBef>
                <a:spcPct val="20000"/>
              </a:spcBef>
              <a:buFont typeface="Arial" pitchFamily="34" charset="0"/>
              <a:buNone/>
              <a:defRPr lang="en-US" sz="3200" smtClean="0"/>
            </a:lvl4pPr>
            <a:lvl5pPr marL="1828800" indent="0" algn="l" defTabSz="914400" rtl="0" eaLnBrk="1" latinLnBrk="0" hangingPunct="1">
              <a:spcBef>
                <a:spcPct val="20000"/>
              </a:spcBef>
              <a:buFont typeface="Arial" pitchFamily="34" charset="0"/>
              <a:buNone/>
              <a:defRPr lang="en-AU" sz="3200"/>
            </a:lvl5pPr>
          </a:lstStyle>
          <a:p>
            <a:pPr lvl="0">
              <a:buNone/>
            </a:pPr>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2873046" y="2329663"/>
            <a:ext cx="1621231" cy="4437126"/>
          </a:xfrm>
          <a:prstGeom prst="rect">
            <a:avLst/>
          </a:prstGeom>
        </p:spPr>
        <p:txBody>
          <a:bodyPr vert="wordArtVertRtl" wrap="square" lIns="19941" tIns="126458" rIns="19941" bIns="126458" rtlCol="0" anchor="ctr" anchorCtr="0">
            <a:normAutofit/>
          </a:bodyPr>
          <a:lstStyle>
            <a:lvl1pPr marL="0" indent="0" algn="l" defTabSz="914400" rtl="0" eaLnBrk="1" latinLnBrk="0" hangingPunct="1">
              <a:spcBef>
                <a:spcPct val="20000"/>
              </a:spcBef>
              <a:buFont typeface="Arial" pitchFamily="34" charset="0"/>
              <a:buNone/>
              <a:defRPr lang="en-US" sz="3200" smtClean="0"/>
            </a:lvl1pPr>
            <a:lvl2pPr marL="457200" indent="0" algn="l" defTabSz="914400" rtl="0" eaLnBrk="1" latinLnBrk="0" hangingPunct="1">
              <a:spcBef>
                <a:spcPct val="20000"/>
              </a:spcBef>
              <a:buFont typeface="Arial" pitchFamily="34" charset="0"/>
              <a:buNone/>
              <a:defRPr lang="en-US" sz="3200" smtClean="0"/>
            </a:lvl2pPr>
            <a:lvl3pPr marL="914400" indent="0" algn="l" defTabSz="914400" rtl="0" eaLnBrk="1" latinLnBrk="0" hangingPunct="1">
              <a:spcBef>
                <a:spcPct val="20000"/>
              </a:spcBef>
              <a:buFont typeface="Arial" pitchFamily="34" charset="0"/>
              <a:buNone/>
              <a:defRPr lang="en-US" sz="3200" smtClean="0"/>
            </a:lvl3pPr>
            <a:lvl4pPr marL="1371600" indent="0" algn="l" defTabSz="914400" rtl="0" eaLnBrk="1" latinLnBrk="0" hangingPunct="1">
              <a:spcBef>
                <a:spcPct val="20000"/>
              </a:spcBef>
              <a:buFont typeface="Arial" pitchFamily="34" charset="0"/>
              <a:buNone/>
              <a:defRPr lang="en-US" sz="3200" smtClean="0"/>
            </a:lvl4pPr>
            <a:lvl5pPr marL="1828800" indent="0" algn="l" defTabSz="914400" rtl="0" eaLnBrk="1" latinLnBrk="0" hangingPunct="1">
              <a:spcBef>
                <a:spcPct val="20000"/>
              </a:spcBef>
              <a:buFont typeface="Arial" pitchFamily="34" charset="0"/>
              <a:buNone/>
              <a:defRPr lang="en-AU" sz="3200"/>
            </a:lvl5pPr>
          </a:lstStyle>
          <a:p>
            <a:pPr lvl="0">
              <a:buNone/>
            </a:pPr>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096367" y="2329663"/>
            <a:ext cx="1621231" cy="4437126"/>
          </a:xfrm>
          <a:prstGeom prst="rect">
            <a:avLst/>
          </a:prstGeom>
        </p:spPr>
        <p:txBody>
          <a:bodyPr vert="wordArtVertRtl" wrap="square" lIns="19941" tIns="126458" rIns="19941" bIns="126458" rtlCol="0" anchor="ctr" anchorCtr="0">
            <a:normAutofit/>
          </a:bodyPr>
          <a:lstStyle>
            <a:lvl1pPr marL="0" indent="0" algn="l" defTabSz="914400" rtl="0" eaLnBrk="1" latinLnBrk="0" hangingPunct="1">
              <a:spcBef>
                <a:spcPct val="20000"/>
              </a:spcBef>
              <a:buFont typeface="Arial" pitchFamily="34" charset="0"/>
              <a:buNone/>
              <a:defRPr lang="en-US" sz="3200" smtClean="0"/>
            </a:lvl1pPr>
            <a:lvl2pPr marL="457200" indent="0" algn="l" defTabSz="914400" rtl="0" eaLnBrk="1" latinLnBrk="0" hangingPunct="1">
              <a:spcBef>
                <a:spcPct val="20000"/>
              </a:spcBef>
              <a:buFont typeface="Arial" pitchFamily="34" charset="0"/>
              <a:buNone/>
              <a:defRPr lang="en-US" sz="3200" smtClean="0"/>
            </a:lvl2pPr>
            <a:lvl3pPr marL="914400" indent="0" algn="l" defTabSz="914400" rtl="0" eaLnBrk="1" latinLnBrk="0" hangingPunct="1">
              <a:spcBef>
                <a:spcPct val="20000"/>
              </a:spcBef>
              <a:buFont typeface="Arial" pitchFamily="34" charset="0"/>
              <a:buNone/>
              <a:defRPr lang="en-US" sz="3200" smtClean="0"/>
            </a:lvl3pPr>
            <a:lvl4pPr marL="1371600" indent="0" algn="l" defTabSz="914400" rtl="0" eaLnBrk="1" latinLnBrk="0" hangingPunct="1">
              <a:spcBef>
                <a:spcPct val="20000"/>
              </a:spcBef>
              <a:buFont typeface="Arial" pitchFamily="34" charset="0"/>
              <a:buNone/>
              <a:defRPr lang="en-US" sz="3200" smtClean="0"/>
            </a:lvl4pPr>
            <a:lvl5pPr marL="1828800" indent="0" algn="l" defTabSz="914400" rtl="0" eaLnBrk="1" latinLnBrk="0" hangingPunct="1">
              <a:spcBef>
                <a:spcPct val="20000"/>
              </a:spcBef>
              <a:buFont typeface="Arial" pitchFamily="34" charset="0"/>
              <a:buNone/>
              <a:defRPr lang="en-AU" sz="3200"/>
            </a:lvl5pPr>
          </a:lstStyle>
          <a:p>
            <a:pPr lvl="0">
              <a:buNone/>
            </a:pPr>
            <a:r>
              <a:rPr lang="en-US" smtClean="0"/>
              <a:t>Click to edit Master text styles</a:t>
            </a:r>
          </a:p>
          <a:p>
            <a:pPr lvl="1"/>
            <a:endParaRPr lang="en-AU"/>
          </a:p>
        </p:txBody>
      </p:sp>
      <p:pic>
        <p:nvPicPr>
          <p:cNvPr id="11" name="Picture 10"/>
          <p:cNvPicPr>
            <a:picLocks/>
          </p:cNvPicPr>
          <p:nvPr userDrawn="1">
            <p:custDataLst>
              <p:tags r:id="rId6"/>
            </p:custDataLst>
          </p:nvPr>
        </p:nvPicPr>
        <p:blipFill>
          <a:blip r:embed="rId11">
            <a:extLst>
              <a:ext uri="{28A0092B-C50C-407E-A947-70E740481C1C}">
                <a14:useLocalDpi xmlns:a14="http://schemas.microsoft.com/office/drawing/2010/main" val="0"/>
              </a:ext>
            </a:extLst>
          </a:blip>
          <a:stretch>
            <a:fillRect/>
          </a:stretch>
        </p:blipFill>
        <p:spPr>
          <a:xfrm>
            <a:off x="6808394" y="1355827"/>
            <a:ext cx="857250" cy="857250"/>
          </a:xfrm>
          <a:prstGeom prst="rect">
            <a:avLst/>
          </a:prstGeom>
        </p:spPr>
      </p:pic>
      <p:pic>
        <p:nvPicPr>
          <p:cNvPr id="12" name="Picture 11"/>
          <p:cNvPicPr>
            <a:picLocks/>
          </p:cNvPicPr>
          <p:nvPr userDrawn="1">
            <p:custDataLst>
              <p:tags r:id="rId7"/>
            </p:custDataLst>
          </p:nvPr>
        </p:nvPicPr>
        <p:blipFill>
          <a:blip r:embed="rId12">
            <a:extLst>
              <a:ext uri="{28A0092B-C50C-407E-A947-70E740481C1C}">
                <a14:useLocalDpi xmlns:a14="http://schemas.microsoft.com/office/drawing/2010/main" val="0"/>
              </a:ext>
            </a:extLst>
          </a:blip>
          <a:stretch>
            <a:fillRect/>
          </a:stretch>
        </p:blipFill>
        <p:spPr>
          <a:xfrm>
            <a:off x="5031715" y="1355827"/>
            <a:ext cx="857250" cy="857250"/>
          </a:xfrm>
          <a:prstGeom prst="rect">
            <a:avLst/>
          </a:prstGeom>
        </p:spPr>
      </p:pic>
      <p:pic>
        <p:nvPicPr>
          <p:cNvPr id="13" name="Picture 12"/>
          <p:cNvPicPr>
            <a:picLocks/>
          </p:cNvPicPr>
          <p:nvPr userDrawn="1">
            <p:custDataLst>
              <p:tags r:id="rId8"/>
            </p:custDataLst>
          </p:nvPr>
        </p:nvPicPr>
        <p:blipFill>
          <a:blip r:embed="rId13">
            <a:extLst>
              <a:ext uri="{28A0092B-C50C-407E-A947-70E740481C1C}">
                <a14:useLocalDpi xmlns:a14="http://schemas.microsoft.com/office/drawing/2010/main" val="0"/>
              </a:ext>
            </a:extLst>
          </a:blip>
          <a:stretch>
            <a:fillRect/>
          </a:stretch>
        </p:blipFill>
        <p:spPr>
          <a:xfrm>
            <a:off x="3255035" y="1355827"/>
            <a:ext cx="857250" cy="857250"/>
          </a:xfrm>
          <a:prstGeom prst="rect">
            <a:avLst/>
          </a:prstGeom>
        </p:spPr>
      </p:pic>
      <p:pic>
        <p:nvPicPr>
          <p:cNvPr id="14" name="Picture 13"/>
          <p:cNvPicPr>
            <a:picLocks/>
          </p:cNvPicPr>
          <p:nvPr userDrawn="1">
            <p:custDataLst>
              <p:tags r:id="rId9"/>
            </p:custDataLst>
          </p:nvPr>
        </p:nvPicPr>
        <p:blipFill>
          <a:blip r:embed="rId14">
            <a:extLst>
              <a:ext uri="{28A0092B-C50C-407E-A947-70E740481C1C}">
                <a14:useLocalDpi xmlns:a14="http://schemas.microsoft.com/office/drawing/2010/main" val="0"/>
              </a:ext>
            </a:extLst>
          </a:blip>
          <a:stretch>
            <a:fillRect/>
          </a:stretch>
        </p:blipFill>
        <p:spPr>
          <a:xfrm>
            <a:off x="1478356" y="1355827"/>
            <a:ext cx="857250" cy="857250"/>
          </a:xfrm>
          <a:prstGeom prst="rect">
            <a:avLst/>
          </a:prstGeom>
        </p:spPr>
      </p:pic>
    </p:spTree>
    <p:custDataLst>
      <p:custData r:id="rId1"/>
    </p:custDataLst>
    <p:extLst>
      <p:ext uri="{BB962C8B-B14F-4D97-AF65-F5344CB8AC3E}">
        <p14:creationId xmlns:p14="http://schemas.microsoft.com/office/powerpoint/2010/main" val="374155001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Mouse Mischief 1 - 4 Choices Righ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384048" y="1069848"/>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84048" y="2402357"/>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384048" y="3734867"/>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384048" y="5067376"/>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1" name="Picture 10"/>
          <p:cNvPicPr>
            <a:picLocks/>
          </p:cNvPicPr>
          <p:nvPr userDrawn="1">
            <p:custDataLst>
              <p:tags r:id="rId6"/>
            </p:custDataLst>
          </p:nvPr>
        </p:nvPicPr>
        <p:blipFill>
          <a:blip r:embed="rId11">
            <a:extLst>
              <a:ext uri="{28A0092B-C50C-407E-A947-70E740481C1C}">
                <a14:useLocalDpi xmlns:a14="http://schemas.microsoft.com/office/drawing/2010/main" val="0"/>
              </a:ext>
            </a:extLst>
          </a:blip>
          <a:stretch>
            <a:fillRect/>
          </a:stretch>
        </p:blipFill>
        <p:spPr>
          <a:xfrm>
            <a:off x="7845552" y="1249185"/>
            <a:ext cx="857250" cy="857250"/>
          </a:xfrm>
          <a:prstGeom prst="rect">
            <a:avLst/>
          </a:prstGeom>
        </p:spPr>
      </p:pic>
      <p:pic>
        <p:nvPicPr>
          <p:cNvPr id="12" name="Picture 11"/>
          <p:cNvPicPr>
            <a:picLocks/>
          </p:cNvPicPr>
          <p:nvPr userDrawn="1">
            <p:custDataLst>
              <p:tags r:id="rId7"/>
            </p:custDataLst>
          </p:nvPr>
        </p:nvPicPr>
        <p:blipFill>
          <a:blip r:embed="rId12">
            <a:extLst>
              <a:ext uri="{28A0092B-C50C-407E-A947-70E740481C1C}">
                <a14:useLocalDpi xmlns:a14="http://schemas.microsoft.com/office/drawing/2010/main" val="0"/>
              </a:ext>
            </a:extLst>
          </a:blip>
          <a:stretch>
            <a:fillRect/>
          </a:stretch>
        </p:blipFill>
        <p:spPr>
          <a:xfrm>
            <a:off x="7845552" y="2581694"/>
            <a:ext cx="857250" cy="857250"/>
          </a:xfrm>
          <a:prstGeom prst="rect">
            <a:avLst/>
          </a:prstGeom>
        </p:spPr>
      </p:pic>
      <p:pic>
        <p:nvPicPr>
          <p:cNvPr id="13" name="Picture 12"/>
          <p:cNvPicPr>
            <a:picLocks/>
          </p:cNvPicPr>
          <p:nvPr userDrawn="1">
            <p:custDataLst>
              <p:tags r:id="rId8"/>
            </p:custDataLst>
          </p:nvPr>
        </p:nvPicPr>
        <p:blipFill>
          <a:blip r:embed="rId13">
            <a:extLst>
              <a:ext uri="{28A0092B-C50C-407E-A947-70E740481C1C}">
                <a14:useLocalDpi xmlns:a14="http://schemas.microsoft.com/office/drawing/2010/main" val="0"/>
              </a:ext>
            </a:extLst>
          </a:blip>
          <a:stretch>
            <a:fillRect/>
          </a:stretch>
        </p:blipFill>
        <p:spPr>
          <a:xfrm>
            <a:off x="7845552" y="3914203"/>
            <a:ext cx="857250" cy="857250"/>
          </a:xfrm>
          <a:prstGeom prst="rect">
            <a:avLst/>
          </a:prstGeom>
        </p:spPr>
      </p:pic>
      <p:pic>
        <p:nvPicPr>
          <p:cNvPr id="14" name="Picture 13"/>
          <p:cNvPicPr>
            <a:picLocks/>
          </p:cNvPicPr>
          <p:nvPr userDrawn="1">
            <p:custDataLst>
              <p:tags r:id="rId9"/>
            </p:custDataLst>
          </p:nvPr>
        </p:nvPicPr>
        <p:blipFill>
          <a:blip r:embed="rId14">
            <a:extLst>
              <a:ext uri="{28A0092B-C50C-407E-A947-70E740481C1C}">
                <a14:useLocalDpi xmlns:a14="http://schemas.microsoft.com/office/drawing/2010/main" val="0"/>
              </a:ext>
            </a:extLst>
          </a:blip>
          <a:stretch>
            <a:fillRect/>
          </a:stretch>
        </p:blipFill>
        <p:spPr>
          <a:xfrm>
            <a:off x="7845552" y="5246713"/>
            <a:ext cx="857250" cy="857250"/>
          </a:xfrm>
          <a:prstGeom prst="rect">
            <a:avLst/>
          </a:prstGeom>
        </p:spPr>
      </p:pic>
    </p:spTree>
    <p:custDataLst>
      <p:custData r:id="rId1"/>
    </p:custDataLst>
    <p:extLst>
      <p:ext uri="{BB962C8B-B14F-4D97-AF65-F5344CB8AC3E}">
        <p14:creationId xmlns:p14="http://schemas.microsoft.com/office/powerpoint/2010/main" val="407819563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Mouse Mischief 2 - 4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069848"/>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2402357"/>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3734867"/>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371600" y="5067376"/>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1" name="Picture 10"/>
          <p:cNvPicPr>
            <a:picLocks/>
          </p:cNvPicPr>
          <p:nvPr userDrawn="1">
            <p:custDataLst>
              <p:tags r:id="rId6"/>
            </p:custDataLst>
          </p:nvPr>
        </p:nvPicPr>
        <p:blipFill>
          <a:blip r:embed="rId11">
            <a:extLst>
              <a:ext uri="{28A0092B-C50C-407E-A947-70E740481C1C}">
                <a14:useLocalDpi xmlns:a14="http://schemas.microsoft.com/office/drawing/2010/main" val="0"/>
              </a:ext>
            </a:extLst>
          </a:blip>
          <a:stretch>
            <a:fillRect/>
          </a:stretch>
        </p:blipFill>
        <p:spPr>
          <a:xfrm>
            <a:off x="155448" y="1249185"/>
            <a:ext cx="857250" cy="857250"/>
          </a:xfrm>
          <a:prstGeom prst="rect">
            <a:avLst/>
          </a:prstGeom>
        </p:spPr>
      </p:pic>
      <p:pic>
        <p:nvPicPr>
          <p:cNvPr id="12" name="Picture 11"/>
          <p:cNvPicPr>
            <a:picLocks/>
          </p:cNvPicPr>
          <p:nvPr userDrawn="1">
            <p:custDataLst>
              <p:tags r:id="rId7"/>
            </p:custDataLst>
          </p:nvPr>
        </p:nvPicPr>
        <p:blipFill>
          <a:blip r:embed="rId12">
            <a:extLst>
              <a:ext uri="{28A0092B-C50C-407E-A947-70E740481C1C}">
                <a14:useLocalDpi xmlns:a14="http://schemas.microsoft.com/office/drawing/2010/main" val="0"/>
              </a:ext>
            </a:extLst>
          </a:blip>
          <a:stretch>
            <a:fillRect/>
          </a:stretch>
        </p:blipFill>
        <p:spPr>
          <a:xfrm>
            <a:off x="155448" y="2581694"/>
            <a:ext cx="857250" cy="857250"/>
          </a:xfrm>
          <a:prstGeom prst="rect">
            <a:avLst/>
          </a:prstGeom>
        </p:spPr>
      </p:pic>
      <p:pic>
        <p:nvPicPr>
          <p:cNvPr id="13" name="Picture 12"/>
          <p:cNvPicPr>
            <a:picLocks/>
          </p:cNvPicPr>
          <p:nvPr userDrawn="1">
            <p:custDataLst>
              <p:tags r:id="rId8"/>
            </p:custDataLst>
          </p:nvPr>
        </p:nvPicPr>
        <p:blipFill>
          <a:blip r:embed="rId13">
            <a:extLst>
              <a:ext uri="{28A0092B-C50C-407E-A947-70E740481C1C}">
                <a14:useLocalDpi xmlns:a14="http://schemas.microsoft.com/office/drawing/2010/main" val="0"/>
              </a:ext>
            </a:extLst>
          </a:blip>
          <a:stretch>
            <a:fillRect/>
          </a:stretch>
        </p:blipFill>
        <p:spPr>
          <a:xfrm>
            <a:off x="155448" y="3914203"/>
            <a:ext cx="857250" cy="857250"/>
          </a:xfrm>
          <a:prstGeom prst="rect">
            <a:avLst/>
          </a:prstGeom>
        </p:spPr>
      </p:pic>
      <p:pic>
        <p:nvPicPr>
          <p:cNvPr id="14" name="Picture 13"/>
          <p:cNvPicPr>
            <a:picLocks/>
          </p:cNvPicPr>
          <p:nvPr userDrawn="1">
            <p:custDataLst>
              <p:tags r:id="rId9"/>
            </p:custDataLst>
          </p:nvPr>
        </p:nvPicPr>
        <p:blipFill>
          <a:blip r:embed="rId14">
            <a:extLst>
              <a:ext uri="{28A0092B-C50C-407E-A947-70E740481C1C}">
                <a14:useLocalDpi xmlns:a14="http://schemas.microsoft.com/office/drawing/2010/main" val="0"/>
              </a:ext>
            </a:extLst>
          </a:blip>
          <a:stretch>
            <a:fillRect/>
          </a:stretch>
        </p:blipFill>
        <p:spPr>
          <a:xfrm>
            <a:off x="155448" y="5246713"/>
            <a:ext cx="857250" cy="857250"/>
          </a:xfrm>
          <a:prstGeom prst="rect">
            <a:avLst/>
          </a:prstGeom>
        </p:spPr>
      </p:pic>
    </p:spTree>
    <p:custDataLst>
      <p:custData r:id="rId1"/>
    </p:custDataLst>
    <p:extLst>
      <p:ext uri="{BB962C8B-B14F-4D97-AF65-F5344CB8AC3E}">
        <p14:creationId xmlns:p14="http://schemas.microsoft.com/office/powerpoint/2010/main" val="249527408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Mouse Mischief 2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pic>
        <p:nvPicPr>
          <p:cNvPr id="7" name="Picture 6"/>
          <p:cNvPicPr>
            <a:picLocks/>
          </p:cNvPicPr>
          <p:nvPr userDrawn="1">
            <p:custDataLst>
              <p:tags r:id="rId2"/>
            </p:custDataLst>
          </p:nvPr>
        </p:nvPicPr>
        <p:blipFill>
          <a:blip r:embed="rId4">
            <a:extLst>
              <a:ext uri="{28A0092B-C50C-407E-A947-70E740481C1C}">
                <a14:useLocalDpi xmlns:a14="http://schemas.microsoft.com/office/drawing/2010/main" val="0"/>
              </a:ext>
            </a:extLst>
          </a:blip>
          <a:stretch>
            <a:fillRect/>
          </a:stretch>
        </p:blipFill>
        <p:spPr>
          <a:xfrm>
            <a:off x="155448" y="1523390"/>
            <a:ext cx="804672" cy="5065410"/>
          </a:xfrm>
          <a:prstGeom prst="rect">
            <a:avLst/>
          </a:prstGeom>
        </p:spPr>
      </p:pic>
    </p:spTree>
    <p:custDataLst>
      <p:custData r:id="rId1"/>
    </p:custDataLst>
    <p:extLst>
      <p:ext uri="{BB962C8B-B14F-4D97-AF65-F5344CB8AC3E}">
        <p14:creationId xmlns:p14="http://schemas.microsoft.com/office/powerpoint/2010/main" val="13360610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Mouse Mischief 3 - 4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069848"/>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2402357"/>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3734867"/>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371600" y="5067376"/>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1" name="Picture 10"/>
          <p:cNvPicPr>
            <a:picLocks/>
          </p:cNvPicPr>
          <p:nvPr userDrawn="1">
            <p:custDataLst>
              <p:tags r:id="rId6"/>
            </p:custDataLst>
          </p:nvPr>
        </p:nvPicPr>
        <p:blipFill>
          <a:blip r:embed="rId11">
            <a:extLst>
              <a:ext uri="{28A0092B-C50C-407E-A947-70E740481C1C}">
                <a14:useLocalDpi xmlns:a14="http://schemas.microsoft.com/office/drawing/2010/main" val="0"/>
              </a:ext>
            </a:extLst>
          </a:blip>
          <a:stretch>
            <a:fillRect/>
          </a:stretch>
        </p:blipFill>
        <p:spPr>
          <a:xfrm>
            <a:off x="155448" y="1249185"/>
            <a:ext cx="857250" cy="857250"/>
          </a:xfrm>
          <a:prstGeom prst="rect">
            <a:avLst/>
          </a:prstGeom>
        </p:spPr>
      </p:pic>
      <p:pic>
        <p:nvPicPr>
          <p:cNvPr id="12" name="Picture 11"/>
          <p:cNvPicPr>
            <a:picLocks/>
          </p:cNvPicPr>
          <p:nvPr userDrawn="1">
            <p:custDataLst>
              <p:tags r:id="rId7"/>
            </p:custDataLst>
          </p:nvPr>
        </p:nvPicPr>
        <p:blipFill>
          <a:blip r:embed="rId12">
            <a:extLst>
              <a:ext uri="{28A0092B-C50C-407E-A947-70E740481C1C}">
                <a14:useLocalDpi xmlns:a14="http://schemas.microsoft.com/office/drawing/2010/main" val="0"/>
              </a:ext>
            </a:extLst>
          </a:blip>
          <a:stretch>
            <a:fillRect/>
          </a:stretch>
        </p:blipFill>
        <p:spPr>
          <a:xfrm>
            <a:off x="155448" y="2581694"/>
            <a:ext cx="857250" cy="857250"/>
          </a:xfrm>
          <a:prstGeom prst="rect">
            <a:avLst/>
          </a:prstGeom>
        </p:spPr>
      </p:pic>
      <p:pic>
        <p:nvPicPr>
          <p:cNvPr id="13" name="Picture 12"/>
          <p:cNvPicPr>
            <a:picLocks/>
          </p:cNvPicPr>
          <p:nvPr userDrawn="1">
            <p:custDataLst>
              <p:tags r:id="rId8"/>
            </p:custDataLst>
          </p:nvPr>
        </p:nvPicPr>
        <p:blipFill>
          <a:blip r:embed="rId13">
            <a:extLst>
              <a:ext uri="{28A0092B-C50C-407E-A947-70E740481C1C}">
                <a14:useLocalDpi xmlns:a14="http://schemas.microsoft.com/office/drawing/2010/main" val="0"/>
              </a:ext>
            </a:extLst>
          </a:blip>
          <a:stretch>
            <a:fillRect/>
          </a:stretch>
        </p:blipFill>
        <p:spPr>
          <a:xfrm>
            <a:off x="155448" y="3914203"/>
            <a:ext cx="857250" cy="857250"/>
          </a:xfrm>
          <a:prstGeom prst="rect">
            <a:avLst/>
          </a:prstGeom>
        </p:spPr>
      </p:pic>
      <p:pic>
        <p:nvPicPr>
          <p:cNvPr id="14" name="Picture 13"/>
          <p:cNvPicPr>
            <a:picLocks/>
          </p:cNvPicPr>
          <p:nvPr userDrawn="1">
            <p:custDataLst>
              <p:tags r:id="rId9"/>
            </p:custDataLst>
          </p:nvPr>
        </p:nvPicPr>
        <p:blipFill>
          <a:blip r:embed="rId14">
            <a:extLst>
              <a:ext uri="{28A0092B-C50C-407E-A947-70E740481C1C}">
                <a14:useLocalDpi xmlns:a14="http://schemas.microsoft.com/office/drawing/2010/main" val="0"/>
              </a:ext>
            </a:extLst>
          </a:blip>
          <a:stretch>
            <a:fillRect/>
          </a:stretch>
        </p:blipFill>
        <p:spPr>
          <a:xfrm>
            <a:off x="155448" y="5246713"/>
            <a:ext cx="857250" cy="857250"/>
          </a:xfrm>
          <a:prstGeom prst="rect">
            <a:avLst/>
          </a:prstGeom>
        </p:spPr>
      </p:pic>
    </p:spTree>
    <p:custDataLst>
      <p:custData r:id="rId1"/>
    </p:custDataLst>
    <p:extLst>
      <p:ext uri="{BB962C8B-B14F-4D97-AF65-F5344CB8AC3E}">
        <p14:creationId xmlns:p14="http://schemas.microsoft.com/office/powerpoint/2010/main" val="212102813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Mouse Mischief 1 - 3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673352"/>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300586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433837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155448"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155448"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155448" y="4517707"/>
            <a:ext cx="857250" cy="857250"/>
          </a:xfrm>
          <a:prstGeom prst="rect">
            <a:avLst/>
          </a:prstGeom>
        </p:spPr>
      </p:pic>
    </p:spTree>
    <p:custDataLst>
      <p:custData r:id="rId1"/>
    </p:custDataLst>
    <p:extLst>
      <p:ext uri="{BB962C8B-B14F-4D97-AF65-F5344CB8AC3E}">
        <p14:creationId xmlns:p14="http://schemas.microsoft.com/office/powerpoint/2010/main" val="223696083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Mouse Mischief 4 - 4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069848"/>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2402357"/>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3734867"/>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371600" y="5067376"/>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1" name="Picture 10"/>
          <p:cNvPicPr>
            <a:picLocks/>
          </p:cNvPicPr>
          <p:nvPr userDrawn="1">
            <p:custDataLst>
              <p:tags r:id="rId6"/>
            </p:custDataLst>
          </p:nvPr>
        </p:nvPicPr>
        <p:blipFill>
          <a:blip r:embed="rId11">
            <a:extLst>
              <a:ext uri="{28A0092B-C50C-407E-A947-70E740481C1C}">
                <a14:useLocalDpi xmlns:a14="http://schemas.microsoft.com/office/drawing/2010/main" val="0"/>
              </a:ext>
            </a:extLst>
          </a:blip>
          <a:stretch>
            <a:fillRect/>
          </a:stretch>
        </p:blipFill>
        <p:spPr>
          <a:xfrm>
            <a:off x="155448" y="1249185"/>
            <a:ext cx="857250" cy="857250"/>
          </a:xfrm>
          <a:prstGeom prst="rect">
            <a:avLst/>
          </a:prstGeom>
        </p:spPr>
      </p:pic>
      <p:pic>
        <p:nvPicPr>
          <p:cNvPr id="12" name="Picture 11"/>
          <p:cNvPicPr>
            <a:picLocks/>
          </p:cNvPicPr>
          <p:nvPr userDrawn="1">
            <p:custDataLst>
              <p:tags r:id="rId7"/>
            </p:custDataLst>
          </p:nvPr>
        </p:nvPicPr>
        <p:blipFill>
          <a:blip r:embed="rId12">
            <a:extLst>
              <a:ext uri="{28A0092B-C50C-407E-A947-70E740481C1C}">
                <a14:useLocalDpi xmlns:a14="http://schemas.microsoft.com/office/drawing/2010/main" val="0"/>
              </a:ext>
            </a:extLst>
          </a:blip>
          <a:stretch>
            <a:fillRect/>
          </a:stretch>
        </p:blipFill>
        <p:spPr>
          <a:xfrm>
            <a:off x="155448" y="2581694"/>
            <a:ext cx="857250" cy="857250"/>
          </a:xfrm>
          <a:prstGeom prst="rect">
            <a:avLst/>
          </a:prstGeom>
        </p:spPr>
      </p:pic>
      <p:pic>
        <p:nvPicPr>
          <p:cNvPr id="13" name="Picture 12"/>
          <p:cNvPicPr>
            <a:picLocks/>
          </p:cNvPicPr>
          <p:nvPr userDrawn="1">
            <p:custDataLst>
              <p:tags r:id="rId8"/>
            </p:custDataLst>
          </p:nvPr>
        </p:nvPicPr>
        <p:blipFill>
          <a:blip r:embed="rId13">
            <a:extLst>
              <a:ext uri="{28A0092B-C50C-407E-A947-70E740481C1C}">
                <a14:useLocalDpi xmlns:a14="http://schemas.microsoft.com/office/drawing/2010/main" val="0"/>
              </a:ext>
            </a:extLst>
          </a:blip>
          <a:stretch>
            <a:fillRect/>
          </a:stretch>
        </p:blipFill>
        <p:spPr>
          <a:xfrm>
            <a:off x="155448" y="3914203"/>
            <a:ext cx="857250" cy="857250"/>
          </a:xfrm>
          <a:prstGeom prst="rect">
            <a:avLst/>
          </a:prstGeom>
        </p:spPr>
      </p:pic>
      <p:pic>
        <p:nvPicPr>
          <p:cNvPr id="14" name="Picture 13"/>
          <p:cNvPicPr>
            <a:picLocks/>
          </p:cNvPicPr>
          <p:nvPr userDrawn="1">
            <p:custDataLst>
              <p:tags r:id="rId9"/>
            </p:custDataLst>
          </p:nvPr>
        </p:nvPicPr>
        <p:blipFill>
          <a:blip r:embed="rId14">
            <a:extLst>
              <a:ext uri="{28A0092B-C50C-407E-A947-70E740481C1C}">
                <a14:useLocalDpi xmlns:a14="http://schemas.microsoft.com/office/drawing/2010/main" val="0"/>
              </a:ext>
            </a:extLst>
          </a:blip>
          <a:stretch>
            <a:fillRect/>
          </a:stretch>
        </p:blipFill>
        <p:spPr>
          <a:xfrm>
            <a:off x="155448" y="5246713"/>
            <a:ext cx="857250" cy="857250"/>
          </a:xfrm>
          <a:prstGeom prst="rect">
            <a:avLst/>
          </a:prstGeom>
        </p:spPr>
      </p:pic>
    </p:spTree>
    <p:custDataLst>
      <p:custData r:id="rId1"/>
    </p:custDataLst>
    <p:extLst>
      <p:ext uri="{BB962C8B-B14F-4D97-AF65-F5344CB8AC3E}">
        <p14:creationId xmlns:p14="http://schemas.microsoft.com/office/powerpoint/2010/main" val="379067815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Mouse Mischief 5 - 4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069848"/>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2402357"/>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3734867"/>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371600" y="5067376"/>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1" name="Picture 10"/>
          <p:cNvPicPr>
            <a:picLocks/>
          </p:cNvPicPr>
          <p:nvPr userDrawn="1">
            <p:custDataLst>
              <p:tags r:id="rId6"/>
            </p:custDataLst>
          </p:nvPr>
        </p:nvPicPr>
        <p:blipFill>
          <a:blip r:embed="rId11">
            <a:extLst>
              <a:ext uri="{28A0092B-C50C-407E-A947-70E740481C1C}">
                <a14:useLocalDpi xmlns:a14="http://schemas.microsoft.com/office/drawing/2010/main" val="0"/>
              </a:ext>
            </a:extLst>
          </a:blip>
          <a:stretch>
            <a:fillRect/>
          </a:stretch>
        </p:blipFill>
        <p:spPr>
          <a:xfrm>
            <a:off x="155448" y="1249185"/>
            <a:ext cx="857250" cy="857250"/>
          </a:xfrm>
          <a:prstGeom prst="rect">
            <a:avLst/>
          </a:prstGeom>
        </p:spPr>
      </p:pic>
      <p:pic>
        <p:nvPicPr>
          <p:cNvPr id="12" name="Picture 11"/>
          <p:cNvPicPr>
            <a:picLocks/>
          </p:cNvPicPr>
          <p:nvPr userDrawn="1">
            <p:custDataLst>
              <p:tags r:id="rId7"/>
            </p:custDataLst>
          </p:nvPr>
        </p:nvPicPr>
        <p:blipFill>
          <a:blip r:embed="rId12">
            <a:extLst>
              <a:ext uri="{28A0092B-C50C-407E-A947-70E740481C1C}">
                <a14:useLocalDpi xmlns:a14="http://schemas.microsoft.com/office/drawing/2010/main" val="0"/>
              </a:ext>
            </a:extLst>
          </a:blip>
          <a:stretch>
            <a:fillRect/>
          </a:stretch>
        </p:blipFill>
        <p:spPr>
          <a:xfrm>
            <a:off x="155448" y="2581694"/>
            <a:ext cx="857250" cy="857250"/>
          </a:xfrm>
          <a:prstGeom prst="rect">
            <a:avLst/>
          </a:prstGeom>
        </p:spPr>
      </p:pic>
      <p:pic>
        <p:nvPicPr>
          <p:cNvPr id="13" name="Picture 12"/>
          <p:cNvPicPr>
            <a:picLocks/>
          </p:cNvPicPr>
          <p:nvPr userDrawn="1">
            <p:custDataLst>
              <p:tags r:id="rId8"/>
            </p:custDataLst>
          </p:nvPr>
        </p:nvPicPr>
        <p:blipFill>
          <a:blip r:embed="rId13">
            <a:extLst>
              <a:ext uri="{28A0092B-C50C-407E-A947-70E740481C1C}">
                <a14:useLocalDpi xmlns:a14="http://schemas.microsoft.com/office/drawing/2010/main" val="0"/>
              </a:ext>
            </a:extLst>
          </a:blip>
          <a:stretch>
            <a:fillRect/>
          </a:stretch>
        </p:blipFill>
        <p:spPr>
          <a:xfrm>
            <a:off x="155448" y="3914203"/>
            <a:ext cx="857250" cy="857250"/>
          </a:xfrm>
          <a:prstGeom prst="rect">
            <a:avLst/>
          </a:prstGeom>
        </p:spPr>
      </p:pic>
      <p:pic>
        <p:nvPicPr>
          <p:cNvPr id="14" name="Picture 13"/>
          <p:cNvPicPr>
            <a:picLocks/>
          </p:cNvPicPr>
          <p:nvPr userDrawn="1">
            <p:custDataLst>
              <p:tags r:id="rId9"/>
            </p:custDataLst>
          </p:nvPr>
        </p:nvPicPr>
        <p:blipFill>
          <a:blip r:embed="rId14">
            <a:extLst>
              <a:ext uri="{28A0092B-C50C-407E-A947-70E740481C1C}">
                <a14:useLocalDpi xmlns:a14="http://schemas.microsoft.com/office/drawing/2010/main" val="0"/>
              </a:ext>
            </a:extLst>
          </a:blip>
          <a:stretch>
            <a:fillRect/>
          </a:stretch>
        </p:blipFill>
        <p:spPr>
          <a:xfrm>
            <a:off x="155448" y="5246713"/>
            <a:ext cx="857250" cy="857250"/>
          </a:xfrm>
          <a:prstGeom prst="rect">
            <a:avLst/>
          </a:prstGeom>
        </p:spPr>
      </p:pic>
    </p:spTree>
    <p:custDataLst>
      <p:custData r:id="rId1"/>
    </p:custDataLst>
    <p:extLst>
      <p:ext uri="{BB962C8B-B14F-4D97-AF65-F5344CB8AC3E}">
        <p14:creationId xmlns:p14="http://schemas.microsoft.com/office/powerpoint/2010/main" val="216257701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Mouse Mischief 1 - 5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069848" y="1069848"/>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069848" y="2110207"/>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069848" y="3150565"/>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069848" y="4190924"/>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1" name="Content Placeholder 10"/>
          <p:cNvSpPr>
            <a:spLocks noGrp="1"/>
          </p:cNvSpPr>
          <p:nvPr>
            <p:ph sz="quarter" idx="15"/>
            <p:custDataLst>
              <p:tags r:id="rId6"/>
            </p:custDataLst>
          </p:nvPr>
        </p:nvSpPr>
        <p:spPr>
          <a:xfrm>
            <a:off x="1069848" y="5231283"/>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2" name="Picture 11"/>
          <p:cNvPicPr>
            <a:picLocks/>
          </p:cNvPicPr>
          <p:nvPr userDrawn="1">
            <p:custDataLst>
              <p:tags r:id="rId7"/>
            </p:custDataLst>
          </p:nvPr>
        </p:nvPicPr>
        <p:blipFill>
          <a:blip r:embed="rId13" cstate="print">
            <a:extLst>
              <a:ext uri="{28A0092B-C50C-407E-A947-70E740481C1C}">
                <a14:useLocalDpi xmlns:a14="http://schemas.microsoft.com/office/drawing/2010/main" val="0"/>
              </a:ext>
            </a:extLst>
          </a:blip>
          <a:stretch>
            <a:fillRect/>
          </a:stretch>
        </p:blipFill>
        <p:spPr>
          <a:xfrm>
            <a:off x="155448" y="1216266"/>
            <a:ext cx="630936" cy="630936"/>
          </a:xfrm>
          <a:prstGeom prst="rect">
            <a:avLst/>
          </a:prstGeom>
        </p:spPr>
      </p:pic>
      <p:pic>
        <p:nvPicPr>
          <p:cNvPr id="13" name="Picture 12"/>
          <p:cNvPicPr>
            <a:picLocks/>
          </p:cNvPicPr>
          <p:nvPr userDrawn="1">
            <p:custDataLst>
              <p:tags r:id="rId8"/>
            </p:custDataLst>
          </p:nvPr>
        </p:nvPicPr>
        <p:blipFill>
          <a:blip r:embed="rId14" cstate="print">
            <a:extLst>
              <a:ext uri="{28A0092B-C50C-407E-A947-70E740481C1C}">
                <a14:useLocalDpi xmlns:a14="http://schemas.microsoft.com/office/drawing/2010/main" val="0"/>
              </a:ext>
            </a:extLst>
          </a:blip>
          <a:stretch>
            <a:fillRect/>
          </a:stretch>
        </p:blipFill>
        <p:spPr>
          <a:xfrm>
            <a:off x="155448" y="2256625"/>
            <a:ext cx="630936" cy="630936"/>
          </a:xfrm>
          <a:prstGeom prst="rect">
            <a:avLst/>
          </a:prstGeom>
        </p:spPr>
      </p:pic>
      <p:pic>
        <p:nvPicPr>
          <p:cNvPr id="14" name="Picture 13"/>
          <p:cNvPicPr>
            <a:picLocks/>
          </p:cNvPicPr>
          <p:nvPr userDrawn="1">
            <p:custDataLst>
              <p:tags r:id="rId9"/>
            </p:custDataLst>
          </p:nvPr>
        </p:nvPicPr>
        <p:blipFill>
          <a:blip r:embed="rId15" cstate="print">
            <a:extLst>
              <a:ext uri="{28A0092B-C50C-407E-A947-70E740481C1C}">
                <a14:useLocalDpi xmlns:a14="http://schemas.microsoft.com/office/drawing/2010/main" val="0"/>
              </a:ext>
            </a:extLst>
          </a:blip>
          <a:stretch>
            <a:fillRect/>
          </a:stretch>
        </p:blipFill>
        <p:spPr>
          <a:xfrm>
            <a:off x="155448" y="3296983"/>
            <a:ext cx="630936" cy="630936"/>
          </a:xfrm>
          <a:prstGeom prst="rect">
            <a:avLst/>
          </a:prstGeom>
        </p:spPr>
      </p:pic>
      <p:pic>
        <p:nvPicPr>
          <p:cNvPr id="15" name="Picture 14"/>
          <p:cNvPicPr>
            <a:picLocks/>
          </p:cNvPicPr>
          <p:nvPr userDrawn="1">
            <p:custDataLst>
              <p:tags r:id="rId10"/>
            </p:custDataLst>
          </p:nvPr>
        </p:nvPicPr>
        <p:blipFill>
          <a:blip r:embed="rId16" cstate="print">
            <a:extLst>
              <a:ext uri="{28A0092B-C50C-407E-A947-70E740481C1C}">
                <a14:useLocalDpi xmlns:a14="http://schemas.microsoft.com/office/drawing/2010/main" val="0"/>
              </a:ext>
            </a:extLst>
          </a:blip>
          <a:stretch>
            <a:fillRect/>
          </a:stretch>
        </p:blipFill>
        <p:spPr>
          <a:xfrm>
            <a:off x="155448" y="4337342"/>
            <a:ext cx="630936" cy="630936"/>
          </a:xfrm>
          <a:prstGeom prst="rect">
            <a:avLst/>
          </a:prstGeom>
        </p:spPr>
      </p:pic>
      <p:pic>
        <p:nvPicPr>
          <p:cNvPr id="16" name="Picture 15"/>
          <p:cNvPicPr>
            <a:picLocks/>
          </p:cNvPicPr>
          <p:nvPr userDrawn="1">
            <p:custDataLst>
              <p:tags r:id="rId11"/>
            </p:custDataLst>
          </p:nvPr>
        </p:nvPicPr>
        <p:blipFill>
          <a:blip r:embed="rId17" cstate="print">
            <a:extLst>
              <a:ext uri="{28A0092B-C50C-407E-A947-70E740481C1C}">
                <a14:useLocalDpi xmlns:a14="http://schemas.microsoft.com/office/drawing/2010/main" val="0"/>
              </a:ext>
            </a:extLst>
          </a:blip>
          <a:stretch>
            <a:fillRect/>
          </a:stretch>
        </p:blipFill>
        <p:spPr>
          <a:xfrm>
            <a:off x="155448" y="5377700"/>
            <a:ext cx="630936" cy="630936"/>
          </a:xfrm>
          <a:prstGeom prst="rect">
            <a:avLst/>
          </a:prstGeom>
        </p:spPr>
      </p:pic>
    </p:spTree>
    <p:custDataLst>
      <p:custData r:id="rId1"/>
    </p:custDataLst>
    <p:extLst>
      <p:ext uri="{BB962C8B-B14F-4D97-AF65-F5344CB8AC3E}">
        <p14:creationId xmlns:p14="http://schemas.microsoft.com/office/powerpoint/2010/main" val="233583433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Mouse Mischief 1 - 5 Choices Righ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374904" y="1069848"/>
            <a:ext cx="7699248" cy="923773"/>
          </a:xfrm>
          <a:prstGeom prst="rect">
            <a:avLst/>
          </a:prstGeom>
        </p:spPr>
        <p:txBody>
          <a:bodyPr vert="horz" wrap="square" lIns="94701" tIns="26328" rIns="94701" bIns="26328"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74904" y="2110207"/>
            <a:ext cx="7699248" cy="923773"/>
          </a:xfrm>
          <a:prstGeom prst="rect">
            <a:avLst/>
          </a:prstGeom>
        </p:spPr>
        <p:txBody>
          <a:bodyPr vert="horz" wrap="square" lIns="94701" tIns="26328" rIns="94701" bIns="26328"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374904" y="3150565"/>
            <a:ext cx="7699248" cy="923773"/>
          </a:xfrm>
          <a:prstGeom prst="rect">
            <a:avLst/>
          </a:prstGeom>
        </p:spPr>
        <p:txBody>
          <a:bodyPr vert="horz" wrap="square" lIns="94701" tIns="26328" rIns="94701" bIns="26328"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374904" y="4190924"/>
            <a:ext cx="7699248" cy="923773"/>
          </a:xfrm>
          <a:prstGeom prst="rect">
            <a:avLst/>
          </a:prstGeom>
        </p:spPr>
        <p:txBody>
          <a:bodyPr vert="horz" wrap="square" lIns="94701" tIns="26328" rIns="94701" bIns="26328"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1" name="Content Placeholder 10"/>
          <p:cNvSpPr>
            <a:spLocks noGrp="1"/>
          </p:cNvSpPr>
          <p:nvPr>
            <p:ph sz="quarter" idx="15"/>
            <p:custDataLst>
              <p:tags r:id="rId6"/>
            </p:custDataLst>
          </p:nvPr>
        </p:nvSpPr>
        <p:spPr>
          <a:xfrm>
            <a:off x="374904" y="5231283"/>
            <a:ext cx="7699248" cy="923773"/>
          </a:xfrm>
          <a:prstGeom prst="rect">
            <a:avLst/>
          </a:prstGeom>
        </p:spPr>
        <p:txBody>
          <a:bodyPr vert="horz" wrap="square" lIns="94701" tIns="26328" rIns="94701" bIns="26328"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2" name="Picture 11"/>
          <p:cNvPicPr>
            <a:picLocks/>
          </p:cNvPicPr>
          <p:nvPr userDrawn="1">
            <p:custDataLst>
              <p:tags r:id="rId7"/>
            </p:custDataLst>
          </p:nvPr>
        </p:nvPicPr>
        <p:blipFill>
          <a:blip r:embed="rId13" cstate="print">
            <a:extLst>
              <a:ext uri="{28A0092B-C50C-407E-A947-70E740481C1C}">
                <a14:useLocalDpi xmlns:a14="http://schemas.microsoft.com/office/drawing/2010/main" val="0"/>
              </a:ext>
            </a:extLst>
          </a:blip>
          <a:stretch>
            <a:fillRect/>
          </a:stretch>
        </p:blipFill>
        <p:spPr>
          <a:xfrm>
            <a:off x="8147304" y="1216266"/>
            <a:ext cx="630936" cy="630936"/>
          </a:xfrm>
          <a:prstGeom prst="rect">
            <a:avLst/>
          </a:prstGeom>
        </p:spPr>
      </p:pic>
      <p:pic>
        <p:nvPicPr>
          <p:cNvPr id="13" name="Picture 12"/>
          <p:cNvPicPr>
            <a:picLocks/>
          </p:cNvPicPr>
          <p:nvPr userDrawn="1">
            <p:custDataLst>
              <p:tags r:id="rId8"/>
            </p:custDataLst>
          </p:nvPr>
        </p:nvPicPr>
        <p:blipFill>
          <a:blip r:embed="rId14" cstate="print">
            <a:extLst>
              <a:ext uri="{28A0092B-C50C-407E-A947-70E740481C1C}">
                <a14:useLocalDpi xmlns:a14="http://schemas.microsoft.com/office/drawing/2010/main" val="0"/>
              </a:ext>
            </a:extLst>
          </a:blip>
          <a:stretch>
            <a:fillRect/>
          </a:stretch>
        </p:blipFill>
        <p:spPr>
          <a:xfrm>
            <a:off x="8147304" y="2256625"/>
            <a:ext cx="630936" cy="630936"/>
          </a:xfrm>
          <a:prstGeom prst="rect">
            <a:avLst/>
          </a:prstGeom>
        </p:spPr>
      </p:pic>
      <p:pic>
        <p:nvPicPr>
          <p:cNvPr id="14" name="Picture 13"/>
          <p:cNvPicPr>
            <a:picLocks/>
          </p:cNvPicPr>
          <p:nvPr userDrawn="1">
            <p:custDataLst>
              <p:tags r:id="rId9"/>
            </p:custDataLst>
          </p:nvPr>
        </p:nvPicPr>
        <p:blipFill>
          <a:blip r:embed="rId15" cstate="print">
            <a:extLst>
              <a:ext uri="{28A0092B-C50C-407E-A947-70E740481C1C}">
                <a14:useLocalDpi xmlns:a14="http://schemas.microsoft.com/office/drawing/2010/main" val="0"/>
              </a:ext>
            </a:extLst>
          </a:blip>
          <a:stretch>
            <a:fillRect/>
          </a:stretch>
        </p:blipFill>
        <p:spPr>
          <a:xfrm>
            <a:off x="8147304" y="3296983"/>
            <a:ext cx="630936" cy="630936"/>
          </a:xfrm>
          <a:prstGeom prst="rect">
            <a:avLst/>
          </a:prstGeom>
        </p:spPr>
      </p:pic>
      <p:pic>
        <p:nvPicPr>
          <p:cNvPr id="15" name="Picture 14"/>
          <p:cNvPicPr>
            <a:picLocks/>
          </p:cNvPicPr>
          <p:nvPr userDrawn="1">
            <p:custDataLst>
              <p:tags r:id="rId10"/>
            </p:custDataLst>
          </p:nvPr>
        </p:nvPicPr>
        <p:blipFill>
          <a:blip r:embed="rId16" cstate="print">
            <a:extLst>
              <a:ext uri="{28A0092B-C50C-407E-A947-70E740481C1C}">
                <a14:useLocalDpi xmlns:a14="http://schemas.microsoft.com/office/drawing/2010/main" val="0"/>
              </a:ext>
            </a:extLst>
          </a:blip>
          <a:stretch>
            <a:fillRect/>
          </a:stretch>
        </p:blipFill>
        <p:spPr>
          <a:xfrm>
            <a:off x="8147304" y="4337342"/>
            <a:ext cx="630936" cy="630936"/>
          </a:xfrm>
          <a:prstGeom prst="rect">
            <a:avLst/>
          </a:prstGeom>
        </p:spPr>
      </p:pic>
      <p:pic>
        <p:nvPicPr>
          <p:cNvPr id="16" name="Picture 15"/>
          <p:cNvPicPr>
            <a:picLocks/>
          </p:cNvPicPr>
          <p:nvPr userDrawn="1">
            <p:custDataLst>
              <p:tags r:id="rId11"/>
            </p:custDataLst>
          </p:nvPr>
        </p:nvPicPr>
        <p:blipFill>
          <a:blip r:embed="rId17" cstate="print">
            <a:extLst>
              <a:ext uri="{28A0092B-C50C-407E-A947-70E740481C1C}">
                <a14:useLocalDpi xmlns:a14="http://schemas.microsoft.com/office/drawing/2010/main" val="0"/>
              </a:ext>
            </a:extLst>
          </a:blip>
          <a:stretch>
            <a:fillRect/>
          </a:stretch>
        </p:blipFill>
        <p:spPr>
          <a:xfrm>
            <a:off x="8147304" y="5377700"/>
            <a:ext cx="630936" cy="630936"/>
          </a:xfrm>
          <a:prstGeom prst="rect">
            <a:avLst/>
          </a:prstGeom>
        </p:spPr>
      </p:pic>
    </p:spTree>
    <p:custDataLst>
      <p:custData r:id="rId1"/>
    </p:custDataLst>
    <p:extLst>
      <p:ext uri="{BB962C8B-B14F-4D97-AF65-F5344CB8AC3E}">
        <p14:creationId xmlns:p14="http://schemas.microsoft.com/office/powerpoint/2010/main" val="215533929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Mouse Mischief 1 - 10 Choices Righ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55448" y="1005383"/>
            <a:ext cx="8074152" cy="447827"/>
          </a:xfrm>
          <a:prstGeom prst="rect">
            <a:avLst/>
          </a:prstGeom>
        </p:spPr>
        <p:txBody>
          <a:bodyPr vert="horz" wrap="square" lIns="99312" tIns="12763" rIns="99312" bIns="12763"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55448" y="1569796"/>
            <a:ext cx="8074152" cy="447827"/>
          </a:xfrm>
          <a:prstGeom prst="rect">
            <a:avLst/>
          </a:prstGeom>
        </p:spPr>
        <p:txBody>
          <a:bodyPr vert="horz" wrap="square" lIns="99312" tIns="12763" rIns="99312" bIns="12763"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55448" y="2134209"/>
            <a:ext cx="8074152" cy="447827"/>
          </a:xfrm>
          <a:prstGeom prst="rect">
            <a:avLst/>
          </a:prstGeom>
        </p:spPr>
        <p:txBody>
          <a:bodyPr vert="horz" wrap="square" lIns="99312" tIns="12763" rIns="99312" bIns="12763"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55448" y="2698623"/>
            <a:ext cx="8074152" cy="447827"/>
          </a:xfrm>
          <a:prstGeom prst="rect">
            <a:avLst/>
          </a:prstGeom>
        </p:spPr>
        <p:txBody>
          <a:bodyPr vert="horz" wrap="square" lIns="99312" tIns="12763" rIns="99312" bIns="12763"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1" name="Content Placeholder 10"/>
          <p:cNvSpPr>
            <a:spLocks noGrp="1"/>
          </p:cNvSpPr>
          <p:nvPr>
            <p:ph sz="quarter" idx="15"/>
            <p:custDataLst>
              <p:tags r:id="rId6"/>
            </p:custDataLst>
          </p:nvPr>
        </p:nvSpPr>
        <p:spPr>
          <a:xfrm>
            <a:off x="155448" y="3263036"/>
            <a:ext cx="8074152" cy="447827"/>
          </a:xfrm>
          <a:prstGeom prst="rect">
            <a:avLst/>
          </a:prstGeom>
        </p:spPr>
        <p:txBody>
          <a:bodyPr vert="horz" wrap="square" lIns="99312" tIns="12763" rIns="99312" bIns="12763"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2" name="Content Placeholder 11"/>
          <p:cNvSpPr>
            <a:spLocks noGrp="1"/>
          </p:cNvSpPr>
          <p:nvPr>
            <p:ph sz="quarter" idx="16"/>
            <p:custDataLst>
              <p:tags r:id="rId7"/>
            </p:custDataLst>
          </p:nvPr>
        </p:nvSpPr>
        <p:spPr>
          <a:xfrm>
            <a:off x="155448" y="3827450"/>
            <a:ext cx="8074152" cy="447827"/>
          </a:xfrm>
          <a:prstGeom prst="rect">
            <a:avLst/>
          </a:prstGeom>
        </p:spPr>
        <p:txBody>
          <a:bodyPr vert="horz" wrap="square" lIns="99312" tIns="12763" rIns="99312" bIns="12763"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3" name="Content Placeholder 12"/>
          <p:cNvSpPr>
            <a:spLocks noGrp="1"/>
          </p:cNvSpPr>
          <p:nvPr>
            <p:ph sz="quarter" idx="17"/>
            <p:custDataLst>
              <p:tags r:id="rId8"/>
            </p:custDataLst>
          </p:nvPr>
        </p:nvSpPr>
        <p:spPr>
          <a:xfrm>
            <a:off x="155448" y="4391863"/>
            <a:ext cx="8074152" cy="447827"/>
          </a:xfrm>
          <a:prstGeom prst="rect">
            <a:avLst/>
          </a:prstGeom>
        </p:spPr>
        <p:txBody>
          <a:bodyPr vert="horz" wrap="square" lIns="99312" tIns="12763" rIns="99312" bIns="12763"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4" name="Content Placeholder 13"/>
          <p:cNvSpPr>
            <a:spLocks noGrp="1"/>
          </p:cNvSpPr>
          <p:nvPr>
            <p:ph sz="quarter" idx="18"/>
            <p:custDataLst>
              <p:tags r:id="rId9"/>
            </p:custDataLst>
          </p:nvPr>
        </p:nvSpPr>
        <p:spPr>
          <a:xfrm>
            <a:off x="155448" y="4956277"/>
            <a:ext cx="8074152" cy="447827"/>
          </a:xfrm>
          <a:prstGeom prst="rect">
            <a:avLst/>
          </a:prstGeom>
        </p:spPr>
        <p:txBody>
          <a:bodyPr vert="horz" wrap="square" lIns="99312" tIns="12763" rIns="99312" bIns="12763"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5" name="Content Placeholder 14"/>
          <p:cNvSpPr>
            <a:spLocks noGrp="1"/>
          </p:cNvSpPr>
          <p:nvPr>
            <p:ph sz="quarter" idx="19"/>
            <p:custDataLst>
              <p:tags r:id="rId10"/>
            </p:custDataLst>
          </p:nvPr>
        </p:nvSpPr>
        <p:spPr>
          <a:xfrm>
            <a:off x="155448" y="5520691"/>
            <a:ext cx="8074152" cy="447827"/>
          </a:xfrm>
          <a:prstGeom prst="rect">
            <a:avLst/>
          </a:prstGeom>
        </p:spPr>
        <p:txBody>
          <a:bodyPr vert="horz" wrap="square" lIns="99312" tIns="12763" rIns="99312" bIns="12763"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6" name="Content Placeholder 15"/>
          <p:cNvSpPr>
            <a:spLocks noGrp="1"/>
          </p:cNvSpPr>
          <p:nvPr>
            <p:ph sz="quarter" idx="20"/>
            <p:custDataLst>
              <p:tags r:id="rId11"/>
            </p:custDataLst>
          </p:nvPr>
        </p:nvSpPr>
        <p:spPr>
          <a:xfrm>
            <a:off x="155448" y="6085104"/>
            <a:ext cx="8074152" cy="447827"/>
          </a:xfrm>
          <a:prstGeom prst="rect">
            <a:avLst/>
          </a:prstGeom>
        </p:spPr>
        <p:txBody>
          <a:bodyPr vert="horz" wrap="square" lIns="99312" tIns="12763" rIns="99312" bIns="12763"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7" name="Picture 16"/>
          <p:cNvPicPr>
            <a:picLocks/>
          </p:cNvPicPr>
          <p:nvPr userDrawn="1">
            <p:custDataLst>
              <p:tags r:id="rId12"/>
            </p:custDataLst>
          </p:nvPr>
        </p:nvPicPr>
        <p:blipFill>
          <a:blip r:embed="rId23" cstate="print">
            <a:extLst>
              <a:ext uri="{28A0092B-C50C-407E-A947-70E740481C1C}">
                <a14:useLocalDpi xmlns:a14="http://schemas.microsoft.com/office/drawing/2010/main" val="0"/>
              </a:ext>
            </a:extLst>
          </a:blip>
          <a:stretch>
            <a:fillRect/>
          </a:stretch>
        </p:blipFill>
        <p:spPr>
          <a:xfrm>
            <a:off x="8549640" y="1064704"/>
            <a:ext cx="329184" cy="329184"/>
          </a:xfrm>
          <a:prstGeom prst="rect">
            <a:avLst/>
          </a:prstGeom>
        </p:spPr>
      </p:pic>
      <p:pic>
        <p:nvPicPr>
          <p:cNvPr id="18" name="Picture 17"/>
          <p:cNvPicPr>
            <a:picLocks/>
          </p:cNvPicPr>
          <p:nvPr userDrawn="1">
            <p:custDataLst>
              <p:tags r:id="rId13"/>
            </p:custDataLst>
          </p:nvPr>
        </p:nvPicPr>
        <p:blipFill>
          <a:blip r:embed="rId24" cstate="print">
            <a:extLst>
              <a:ext uri="{28A0092B-C50C-407E-A947-70E740481C1C}">
                <a14:useLocalDpi xmlns:a14="http://schemas.microsoft.com/office/drawing/2010/main" val="0"/>
              </a:ext>
            </a:extLst>
          </a:blip>
          <a:stretch>
            <a:fillRect/>
          </a:stretch>
        </p:blipFill>
        <p:spPr>
          <a:xfrm>
            <a:off x="8549640" y="1629118"/>
            <a:ext cx="329184" cy="329184"/>
          </a:xfrm>
          <a:prstGeom prst="rect">
            <a:avLst/>
          </a:prstGeom>
        </p:spPr>
      </p:pic>
      <p:pic>
        <p:nvPicPr>
          <p:cNvPr id="19" name="Picture 18"/>
          <p:cNvPicPr>
            <a:picLocks/>
          </p:cNvPicPr>
          <p:nvPr userDrawn="1">
            <p:custDataLst>
              <p:tags r:id="rId14"/>
            </p:custDataLst>
          </p:nvPr>
        </p:nvPicPr>
        <p:blipFill>
          <a:blip r:embed="rId25" cstate="print">
            <a:extLst>
              <a:ext uri="{28A0092B-C50C-407E-A947-70E740481C1C}">
                <a14:useLocalDpi xmlns:a14="http://schemas.microsoft.com/office/drawing/2010/main" val="0"/>
              </a:ext>
            </a:extLst>
          </a:blip>
          <a:stretch>
            <a:fillRect/>
          </a:stretch>
        </p:blipFill>
        <p:spPr>
          <a:xfrm>
            <a:off x="8549640" y="2193531"/>
            <a:ext cx="329184" cy="329184"/>
          </a:xfrm>
          <a:prstGeom prst="rect">
            <a:avLst/>
          </a:prstGeom>
        </p:spPr>
      </p:pic>
      <p:pic>
        <p:nvPicPr>
          <p:cNvPr id="20" name="Picture 19"/>
          <p:cNvPicPr>
            <a:picLocks/>
          </p:cNvPicPr>
          <p:nvPr userDrawn="1">
            <p:custDataLst>
              <p:tags r:id="rId15"/>
            </p:custDataLst>
          </p:nvPr>
        </p:nvPicPr>
        <p:blipFill>
          <a:blip r:embed="rId26" cstate="print">
            <a:extLst>
              <a:ext uri="{28A0092B-C50C-407E-A947-70E740481C1C}">
                <a14:useLocalDpi xmlns:a14="http://schemas.microsoft.com/office/drawing/2010/main" val="0"/>
              </a:ext>
            </a:extLst>
          </a:blip>
          <a:stretch>
            <a:fillRect/>
          </a:stretch>
        </p:blipFill>
        <p:spPr>
          <a:xfrm>
            <a:off x="8549640" y="2757945"/>
            <a:ext cx="329184" cy="329184"/>
          </a:xfrm>
          <a:prstGeom prst="rect">
            <a:avLst/>
          </a:prstGeom>
        </p:spPr>
      </p:pic>
      <p:pic>
        <p:nvPicPr>
          <p:cNvPr id="21" name="Picture 20"/>
          <p:cNvPicPr>
            <a:picLocks/>
          </p:cNvPicPr>
          <p:nvPr userDrawn="1">
            <p:custDataLst>
              <p:tags r:id="rId16"/>
            </p:custDataLst>
          </p:nvPr>
        </p:nvPicPr>
        <p:blipFill>
          <a:blip r:embed="rId27" cstate="print">
            <a:extLst>
              <a:ext uri="{28A0092B-C50C-407E-A947-70E740481C1C}">
                <a14:useLocalDpi xmlns:a14="http://schemas.microsoft.com/office/drawing/2010/main" val="0"/>
              </a:ext>
            </a:extLst>
          </a:blip>
          <a:stretch>
            <a:fillRect/>
          </a:stretch>
        </p:blipFill>
        <p:spPr>
          <a:xfrm>
            <a:off x="8549640" y="3322358"/>
            <a:ext cx="329184" cy="329184"/>
          </a:xfrm>
          <a:prstGeom prst="rect">
            <a:avLst/>
          </a:prstGeom>
        </p:spPr>
      </p:pic>
      <p:pic>
        <p:nvPicPr>
          <p:cNvPr id="22" name="Picture 21"/>
          <p:cNvPicPr>
            <a:picLocks/>
          </p:cNvPicPr>
          <p:nvPr userDrawn="1">
            <p:custDataLst>
              <p:tags r:id="rId17"/>
            </p:custDataLst>
          </p:nvPr>
        </p:nvPicPr>
        <p:blipFill>
          <a:blip r:embed="rId28" cstate="print">
            <a:extLst>
              <a:ext uri="{28A0092B-C50C-407E-A947-70E740481C1C}">
                <a14:useLocalDpi xmlns:a14="http://schemas.microsoft.com/office/drawing/2010/main" val="0"/>
              </a:ext>
            </a:extLst>
          </a:blip>
          <a:stretch>
            <a:fillRect/>
          </a:stretch>
        </p:blipFill>
        <p:spPr>
          <a:xfrm>
            <a:off x="8549640" y="3886771"/>
            <a:ext cx="329184" cy="329184"/>
          </a:xfrm>
          <a:prstGeom prst="rect">
            <a:avLst/>
          </a:prstGeom>
        </p:spPr>
      </p:pic>
      <p:pic>
        <p:nvPicPr>
          <p:cNvPr id="23" name="Picture 22"/>
          <p:cNvPicPr>
            <a:picLocks/>
          </p:cNvPicPr>
          <p:nvPr userDrawn="1">
            <p:custDataLst>
              <p:tags r:id="rId18"/>
            </p:custDataLst>
          </p:nvPr>
        </p:nvPicPr>
        <p:blipFill>
          <a:blip r:embed="rId29" cstate="print">
            <a:extLst>
              <a:ext uri="{28A0092B-C50C-407E-A947-70E740481C1C}">
                <a14:useLocalDpi xmlns:a14="http://schemas.microsoft.com/office/drawing/2010/main" val="0"/>
              </a:ext>
            </a:extLst>
          </a:blip>
          <a:stretch>
            <a:fillRect/>
          </a:stretch>
        </p:blipFill>
        <p:spPr>
          <a:xfrm>
            <a:off x="8549640" y="4451185"/>
            <a:ext cx="329184" cy="329184"/>
          </a:xfrm>
          <a:prstGeom prst="rect">
            <a:avLst/>
          </a:prstGeom>
        </p:spPr>
      </p:pic>
      <p:pic>
        <p:nvPicPr>
          <p:cNvPr id="24" name="Picture 23"/>
          <p:cNvPicPr>
            <a:picLocks/>
          </p:cNvPicPr>
          <p:nvPr userDrawn="1">
            <p:custDataLst>
              <p:tags r:id="rId19"/>
            </p:custDataLst>
          </p:nvPr>
        </p:nvPicPr>
        <p:blipFill>
          <a:blip r:embed="rId30" cstate="print">
            <a:extLst>
              <a:ext uri="{28A0092B-C50C-407E-A947-70E740481C1C}">
                <a14:useLocalDpi xmlns:a14="http://schemas.microsoft.com/office/drawing/2010/main" val="0"/>
              </a:ext>
            </a:extLst>
          </a:blip>
          <a:stretch>
            <a:fillRect/>
          </a:stretch>
        </p:blipFill>
        <p:spPr>
          <a:xfrm>
            <a:off x="8549640" y="5015598"/>
            <a:ext cx="329184" cy="329184"/>
          </a:xfrm>
          <a:prstGeom prst="rect">
            <a:avLst/>
          </a:prstGeom>
        </p:spPr>
      </p:pic>
      <p:pic>
        <p:nvPicPr>
          <p:cNvPr id="25" name="Picture 24"/>
          <p:cNvPicPr>
            <a:picLocks/>
          </p:cNvPicPr>
          <p:nvPr userDrawn="1">
            <p:custDataLst>
              <p:tags r:id="rId20"/>
            </p:custDataLst>
          </p:nvPr>
        </p:nvPicPr>
        <p:blipFill>
          <a:blip r:embed="rId31" cstate="print">
            <a:extLst>
              <a:ext uri="{28A0092B-C50C-407E-A947-70E740481C1C}">
                <a14:useLocalDpi xmlns:a14="http://schemas.microsoft.com/office/drawing/2010/main" val="0"/>
              </a:ext>
            </a:extLst>
          </a:blip>
          <a:stretch>
            <a:fillRect/>
          </a:stretch>
        </p:blipFill>
        <p:spPr>
          <a:xfrm>
            <a:off x="8549640" y="5580011"/>
            <a:ext cx="329184" cy="329184"/>
          </a:xfrm>
          <a:prstGeom prst="rect">
            <a:avLst/>
          </a:prstGeom>
        </p:spPr>
      </p:pic>
      <p:pic>
        <p:nvPicPr>
          <p:cNvPr id="26" name="Picture 25"/>
          <p:cNvPicPr>
            <a:picLocks/>
          </p:cNvPicPr>
          <p:nvPr userDrawn="1">
            <p:custDataLst>
              <p:tags r:id="rId21"/>
            </p:custDataLst>
          </p:nvPr>
        </p:nvPicPr>
        <p:blipFill>
          <a:blip r:embed="rId32" cstate="print">
            <a:extLst>
              <a:ext uri="{28A0092B-C50C-407E-A947-70E740481C1C}">
                <a14:useLocalDpi xmlns:a14="http://schemas.microsoft.com/office/drawing/2010/main" val="0"/>
              </a:ext>
            </a:extLst>
          </a:blip>
          <a:stretch>
            <a:fillRect/>
          </a:stretch>
        </p:blipFill>
        <p:spPr>
          <a:xfrm>
            <a:off x="8549640" y="6144424"/>
            <a:ext cx="329184" cy="329184"/>
          </a:xfrm>
          <a:prstGeom prst="rect">
            <a:avLst/>
          </a:prstGeom>
        </p:spPr>
      </p:pic>
    </p:spTree>
    <p:custDataLst>
      <p:custData r:id="rId1"/>
    </p:custDataLst>
    <p:extLst>
      <p:ext uri="{BB962C8B-B14F-4D97-AF65-F5344CB8AC3E}">
        <p14:creationId xmlns:p14="http://schemas.microsoft.com/office/powerpoint/2010/main" val="352917623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44375573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81416608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77969340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73264976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AU"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74090098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AU"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85721666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AU"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22581862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86882619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05717872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77156352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16644574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Mouse Mischief 1 - 5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069848" y="1069848"/>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069848" y="2110207"/>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069848" y="3150565"/>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069848" y="4190924"/>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1" name="Content Placeholder 10"/>
          <p:cNvSpPr>
            <a:spLocks noGrp="1"/>
          </p:cNvSpPr>
          <p:nvPr>
            <p:ph sz="quarter" idx="15"/>
            <p:custDataLst>
              <p:tags r:id="rId6"/>
            </p:custDataLst>
          </p:nvPr>
        </p:nvSpPr>
        <p:spPr>
          <a:xfrm>
            <a:off x="1069848" y="5231283"/>
            <a:ext cx="7699248" cy="923773"/>
          </a:xfrm>
          <a:prstGeom prst="rect">
            <a:avLst/>
          </a:prstGeom>
        </p:spPr>
        <p:txBody>
          <a:bodyPr vert="horz" wrap="square" lIns="94701" tIns="26328" rIns="94701" bIns="26328"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2" name="Picture 11"/>
          <p:cNvPicPr>
            <a:picLocks/>
          </p:cNvPicPr>
          <p:nvPr userDrawn="1">
            <p:custDataLst>
              <p:tags r:id="rId7"/>
            </p:custDataLst>
          </p:nvPr>
        </p:nvPicPr>
        <p:blipFill>
          <a:blip r:embed="rId13" cstate="print">
            <a:extLst>
              <a:ext uri="{28A0092B-C50C-407E-A947-70E740481C1C}">
                <a14:useLocalDpi xmlns:a14="http://schemas.microsoft.com/office/drawing/2010/main" val="0"/>
              </a:ext>
            </a:extLst>
          </a:blip>
          <a:stretch>
            <a:fillRect/>
          </a:stretch>
        </p:blipFill>
        <p:spPr>
          <a:xfrm>
            <a:off x="155448" y="1216266"/>
            <a:ext cx="630936" cy="630936"/>
          </a:xfrm>
          <a:prstGeom prst="rect">
            <a:avLst/>
          </a:prstGeom>
        </p:spPr>
      </p:pic>
      <p:pic>
        <p:nvPicPr>
          <p:cNvPr id="13" name="Picture 12"/>
          <p:cNvPicPr>
            <a:picLocks/>
          </p:cNvPicPr>
          <p:nvPr userDrawn="1">
            <p:custDataLst>
              <p:tags r:id="rId8"/>
            </p:custDataLst>
          </p:nvPr>
        </p:nvPicPr>
        <p:blipFill>
          <a:blip r:embed="rId14" cstate="print">
            <a:extLst>
              <a:ext uri="{28A0092B-C50C-407E-A947-70E740481C1C}">
                <a14:useLocalDpi xmlns:a14="http://schemas.microsoft.com/office/drawing/2010/main" val="0"/>
              </a:ext>
            </a:extLst>
          </a:blip>
          <a:stretch>
            <a:fillRect/>
          </a:stretch>
        </p:blipFill>
        <p:spPr>
          <a:xfrm>
            <a:off x="155448" y="2256625"/>
            <a:ext cx="630936" cy="630936"/>
          </a:xfrm>
          <a:prstGeom prst="rect">
            <a:avLst/>
          </a:prstGeom>
        </p:spPr>
      </p:pic>
      <p:pic>
        <p:nvPicPr>
          <p:cNvPr id="14" name="Picture 13"/>
          <p:cNvPicPr>
            <a:picLocks/>
          </p:cNvPicPr>
          <p:nvPr userDrawn="1">
            <p:custDataLst>
              <p:tags r:id="rId9"/>
            </p:custDataLst>
          </p:nvPr>
        </p:nvPicPr>
        <p:blipFill>
          <a:blip r:embed="rId15" cstate="print">
            <a:extLst>
              <a:ext uri="{28A0092B-C50C-407E-A947-70E740481C1C}">
                <a14:useLocalDpi xmlns:a14="http://schemas.microsoft.com/office/drawing/2010/main" val="0"/>
              </a:ext>
            </a:extLst>
          </a:blip>
          <a:stretch>
            <a:fillRect/>
          </a:stretch>
        </p:blipFill>
        <p:spPr>
          <a:xfrm>
            <a:off x="155448" y="3296983"/>
            <a:ext cx="630936" cy="630936"/>
          </a:xfrm>
          <a:prstGeom prst="rect">
            <a:avLst/>
          </a:prstGeom>
        </p:spPr>
      </p:pic>
      <p:pic>
        <p:nvPicPr>
          <p:cNvPr id="15" name="Picture 14"/>
          <p:cNvPicPr>
            <a:picLocks/>
          </p:cNvPicPr>
          <p:nvPr userDrawn="1">
            <p:custDataLst>
              <p:tags r:id="rId10"/>
            </p:custDataLst>
          </p:nvPr>
        </p:nvPicPr>
        <p:blipFill>
          <a:blip r:embed="rId16" cstate="print">
            <a:extLst>
              <a:ext uri="{28A0092B-C50C-407E-A947-70E740481C1C}">
                <a14:useLocalDpi xmlns:a14="http://schemas.microsoft.com/office/drawing/2010/main" val="0"/>
              </a:ext>
            </a:extLst>
          </a:blip>
          <a:stretch>
            <a:fillRect/>
          </a:stretch>
        </p:blipFill>
        <p:spPr>
          <a:xfrm>
            <a:off x="155448" y="4337342"/>
            <a:ext cx="630936" cy="630936"/>
          </a:xfrm>
          <a:prstGeom prst="rect">
            <a:avLst/>
          </a:prstGeom>
        </p:spPr>
      </p:pic>
      <p:pic>
        <p:nvPicPr>
          <p:cNvPr id="16" name="Picture 15"/>
          <p:cNvPicPr>
            <a:picLocks/>
          </p:cNvPicPr>
          <p:nvPr userDrawn="1">
            <p:custDataLst>
              <p:tags r:id="rId11"/>
            </p:custDataLst>
          </p:nvPr>
        </p:nvPicPr>
        <p:blipFill>
          <a:blip r:embed="rId17" cstate="print">
            <a:extLst>
              <a:ext uri="{28A0092B-C50C-407E-A947-70E740481C1C}">
                <a14:useLocalDpi xmlns:a14="http://schemas.microsoft.com/office/drawing/2010/main" val="0"/>
              </a:ext>
            </a:extLst>
          </a:blip>
          <a:stretch>
            <a:fillRect/>
          </a:stretch>
        </p:blipFill>
        <p:spPr>
          <a:xfrm>
            <a:off x="155448" y="5377700"/>
            <a:ext cx="630936" cy="630936"/>
          </a:xfrm>
          <a:prstGeom prst="rect">
            <a:avLst/>
          </a:prstGeom>
        </p:spPr>
      </p:pic>
    </p:spTree>
    <p:custDataLst>
      <p:custData r:id="rId1"/>
    </p:custDataLst>
    <p:extLst>
      <p:ext uri="{BB962C8B-B14F-4D97-AF65-F5344CB8AC3E}">
        <p14:creationId xmlns:p14="http://schemas.microsoft.com/office/powerpoint/2010/main" val="90944560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Mouse Mischief 1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pic>
        <p:nvPicPr>
          <p:cNvPr id="7" name="Picture 6"/>
          <p:cNvPicPr>
            <a:picLocks/>
          </p:cNvPicPr>
          <p:nvPr userDrawn="1">
            <p:custDataLst>
              <p:tags r:id="rId2"/>
            </p:custDataLst>
          </p:nvPr>
        </p:nvPicPr>
        <p:blipFill>
          <a:blip r:embed="rId4">
            <a:extLst>
              <a:ext uri="{28A0092B-C50C-407E-A947-70E740481C1C}">
                <a14:useLocalDpi xmlns:a14="http://schemas.microsoft.com/office/drawing/2010/main" val="0"/>
              </a:ext>
            </a:extLst>
          </a:blip>
          <a:stretch>
            <a:fillRect/>
          </a:stretch>
        </p:blipFill>
        <p:spPr>
          <a:xfrm>
            <a:off x="155448" y="1523390"/>
            <a:ext cx="804672" cy="5065410"/>
          </a:xfrm>
          <a:prstGeom prst="rect">
            <a:avLst/>
          </a:prstGeom>
        </p:spPr>
      </p:pic>
    </p:spTree>
    <p:custDataLst>
      <p:custData r:id="rId1"/>
    </p:custDataLst>
    <p:extLst>
      <p:ext uri="{BB962C8B-B14F-4D97-AF65-F5344CB8AC3E}">
        <p14:creationId xmlns:p14="http://schemas.microsoft.com/office/powerpoint/2010/main" val="1706553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Mouse Mischief 1 - 3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673352"/>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300586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433837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155448"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155448"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155448" y="4517707"/>
            <a:ext cx="857250" cy="857250"/>
          </a:xfrm>
          <a:prstGeom prst="rect">
            <a:avLst/>
          </a:prstGeom>
        </p:spPr>
      </p:pic>
    </p:spTree>
    <p:custDataLst>
      <p:custData r:id="rId1"/>
    </p:custDataLst>
    <p:extLst>
      <p:ext uri="{BB962C8B-B14F-4D97-AF65-F5344CB8AC3E}">
        <p14:creationId xmlns:p14="http://schemas.microsoft.com/office/powerpoint/2010/main" val="401561706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Mouse Mischief 2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pic>
        <p:nvPicPr>
          <p:cNvPr id="7" name="Picture 6"/>
          <p:cNvPicPr>
            <a:picLocks/>
          </p:cNvPicPr>
          <p:nvPr userDrawn="1">
            <p:custDataLst>
              <p:tags r:id="rId2"/>
            </p:custDataLst>
          </p:nvPr>
        </p:nvPicPr>
        <p:blipFill>
          <a:blip r:embed="rId4">
            <a:extLst>
              <a:ext uri="{28A0092B-C50C-407E-A947-70E740481C1C}">
                <a14:useLocalDpi xmlns:a14="http://schemas.microsoft.com/office/drawing/2010/main" val="0"/>
              </a:ext>
            </a:extLst>
          </a:blip>
          <a:stretch>
            <a:fillRect/>
          </a:stretch>
        </p:blipFill>
        <p:spPr>
          <a:xfrm>
            <a:off x="155448" y="1523390"/>
            <a:ext cx="804672" cy="5065410"/>
          </a:xfrm>
          <a:prstGeom prst="rect">
            <a:avLst/>
          </a:prstGeom>
        </p:spPr>
      </p:pic>
    </p:spTree>
    <p:custDataLst>
      <p:custData r:id="rId1"/>
    </p:custDataLst>
    <p:extLst>
      <p:ext uri="{BB962C8B-B14F-4D97-AF65-F5344CB8AC3E}">
        <p14:creationId xmlns:p14="http://schemas.microsoft.com/office/powerpoint/2010/main" val="140066093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userDrawn="1">
  <p:cSld name="Mouse Mischief 2 - 3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673352"/>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300586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433837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155448"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155448"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155448" y="4517707"/>
            <a:ext cx="857250" cy="857250"/>
          </a:xfrm>
          <a:prstGeom prst="rect">
            <a:avLst/>
          </a:prstGeom>
        </p:spPr>
      </p:pic>
    </p:spTree>
    <p:custDataLst>
      <p:custData r:id="rId1"/>
    </p:custDataLst>
    <p:extLst>
      <p:ext uri="{BB962C8B-B14F-4D97-AF65-F5344CB8AC3E}">
        <p14:creationId xmlns:p14="http://schemas.microsoft.com/office/powerpoint/2010/main" val="389399733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userDrawn="1">
  <p:cSld name="Mouse Mischief 1 - 3 Choices Righ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384048" y="1673352"/>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84048" y="300586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384048" y="433837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7845552"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7845552"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7845552" y="4517707"/>
            <a:ext cx="857250" cy="857250"/>
          </a:xfrm>
          <a:prstGeom prst="rect">
            <a:avLst/>
          </a:prstGeom>
        </p:spPr>
      </p:pic>
    </p:spTree>
    <p:custDataLst>
      <p:custData r:id="rId1"/>
    </p:custDataLst>
    <p:extLst>
      <p:ext uri="{BB962C8B-B14F-4D97-AF65-F5344CB8AC3E}">
        <p14:creationId xmlns:p14="http://schemas.microsoft.com/office/powerpoint/2010/main" val="335950824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userDrawn="1">
  <p:cSld name="Mouse Mischief 2 - 3 Choices Righ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384048" y="1673352"/>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84048" y="300586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384048" y="433837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7845552"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7845552"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7845552" y="4517707"/>
            <a:ext cx="857250" cy="857250"/>
          </a:xfrm>
          <a:prstGeom prst="rect">
            <a:avLst/>
          </a:prstGeom>
        </p:spPr>
      </p:pic>
    </p:spTree>
    <p:custDataLst>
      <p:custData r:id="rId1"/>
    </p:custDataLst>
    <p:extLst>
      <p:ext uri="{BB962C8B-B14F-4D97-AF65-F5344CB8AC3E}">
        <p14:creationId xmlns:p14="http://schemas.microsoft.com/office/powerpoint/2010/main" val="248589222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userDrawn="1">
  <p:cSld name="Mouse Mischief 3 - 3 Choices Righ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384048" y="1673352"/>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84048" y="300586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384048" y="4338371"/>
            <a:ext cx="7388352" cy="1215923"/>
          </a:xfrm>
          <a:prstGeom prst="rect">
            <a:avLst/>
          </a:prstGeom>
        </p:spPr>
        <p:txBody>
          <a:bodyPr vert="horz" wrap="square" lIns="90877" tIns="34654" rIns="90877" bIns="34654" anchor="ctr">
            <a:normAutofit/>
          </a:bodyPr>
          <a:lstStyle>
            <a:lvl1pPr marL="0" indent="0" algn="r" defTabSz="914400" rtl="0" eaLnBrk="1" latinLnBrk="0" hangingPunct="1">
              <a:spcBef>
                <a:spcPct val="20000"/>
              </a:spcBef>
              <a:buFont typeface="Arial" pitchFamily="34" charset="0"/>
              <a:buNone/>
              <a:defRPr sz="3200"/>
            </a:lvl1pPr>
            <a:lvl2pPr marL="457200" indent="0" algn="r" defTabSz="914400" rtl="0" eaLnBrk="1" latinLnBrk="0" hangingPunct="1">
              <a:spcBef>
                <a:spcPct val="20000"/>
              </a:spcBef>
              <a:buFont typeface="Arial" pitchFamily="34" charset="0"/>
              <a:buNone/>
              <a:defRPr sz="3200"/>
            </a:lvl2pPr>
            <a:lvl3pPr marL="914400" indent="0" algn="r" defTabSz="914400" rtl="0" eaLnBrk="1" latinLnBrk="0" hangingPunct="1">
              <a:spcBef>
                <a:spcPct val="20000"/>
              </a:spcBef>
              <a:buFont typeface="Arial" pitchFamily="34" charset="0"/>
              <a:buNone/>
              <a:defRPr sz="3200"/>
            </a:lvl3pPr>
            <a:lvl4pPr marL="1371600" indent="0" algn="r" defTabSz="914400" rtl="0" eaLnBrk="1" latinLnBrk="0" hangingPunct="1">
              <a:spcBef>
                <a:spcPct val="20000"/>
              </a:spcBef>
              <a:buFont typeface="Arial" pitchFamily="34" charset="0"/>
              <a:buNone/>
              <a:defRPr sz="3200"/>
            </a:lvl4pPr>
            <a:lvl5pPr marL="1828800" indent="0" algn="r"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7845552"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7845552"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7845552" y="4517707"/>
            <a:ext cx="857250" cy="857250"/>
          </a:xfrm>
          <a:prstGeom prst="rect">
            <a:avLst/>
          </a:prstGeom>
        </p:spPr>
      </p:pic>
    </p:spTree>
    <p:custDataLst>
      <p:custData r:id="rId1"/>
    </p:custDataLst>
    <p:extLst>
      <p:ext uri="{BB962C8B-B14F-4D97-AF65-F5344CB8AC3E}">
        <p14:creationId xmlns:p14="http://schemas.microsoft.com/office/powerpoint/2010/main" val="67102645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userDrawn="1">
  <p:cSld name="Mouse Mischief 1 - 3 Choices Bottom">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984706"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761385"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5538065"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2366696" y="4924044"/>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4143375" y="4924044"/>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5920054" y="4924044"/>
            <a:ext cx="857250" cy="857250"/>
          </a:xfrm>
          <a:prstGeom prst="rect">
            <a:avLst/>
          </a:prstGeom>
        </p:spPr>
      </p:pic>
    </p:spTree>
    <p:custDataLst>
      <p:custData r:id="rId1"/>
    </p:custDataLst>
    <p:extLst>
      <p:ext uri="{BB962C8B-B14F-4D97-AF65-F5344CB8AC3E}">
        <p14:creationId xmlns:p14="http://schemas.microsoft.com/office/powerpoint/2010/main" val="112459748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Mouse Mischief 2 - 3 Choices Bottom">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984706"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3761385"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5538065" y="966978"/>
            <a:ext cx="1621231" cy="3840480"/>
          </a:xfrm>
          <a:prstGeom prst="rect">
            <a:avLst/>
          </a:prstGeom>
        </p:spPr>
        <p:txBody>
          <a:bodyPr vert="vert270" wrap="square" lIns="19941" tIns="109454" rIns="19941" bIns="1094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2366696" y="4924044"/>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4143375" y="4924044"/>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5920054" y="4924044"/>
            <a:ext cx="857250" cy="857250"/>
          </a:xfrm>
          <a:prstGeom prst="rect">
            <a:avLst/>
          </a:prstGeom>
        </p:spPr>
      </p:pic>
    </p:spTree>
    <p:custDataLst>
      <p:custData r:id="rId1"/>
    </p:custDataLst>
    <p:extLst>
      <p:ext uri="{BB962C8B-B14F-4D97-AF65-F5344CB8AC3E}">
        <p14:creationId xmlns:p14="http://schemas.microsoft.com/office/powerpoint/2010/main" val="82575535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Mouse Mischief 3 - 3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371600" y="1673352"/>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371600" y="300586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371600" y="4338371"/>
            <a:ext cx="7388352" cy="1215923"/>
          </a:xfrm>
          <a:prstGeom prst="rect">
            <a:avLst/>
          </a:prstGeom>
        </p:spPr>
        <p:txBody>
          <a:bodyPr vert="horz" wrap="square" lIns="90877" tIns="34654" rIns="90877" bIns="34654"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0" name="Picture 9"/>
          <p:cNvPicPr>
            <a:picLocks/>
          </p:cNvPicPr>
          <p:nvPr userDrawn="1">
            <p:custDataLst>
              <p:tags r:id="rId5"/>
            </p:custDataLst>
          </p:nvPr>
        </p:nvPicPr>
        <p:blipFill>
          <a:blip r:embed="rId9">
            <a:extLst>
              <a:ext uri="{28A0092B-C50C-407E-A947-70E740481C1C}">
                <a14:useLocalDpi xmlns:a14="http://schemas.microsoft.com/office/drawing/2010/main" val="0"/>
              </a:ext>
            </a:extLst>
          </a:blip>
          <a:stretch>
            <a:fillRect/>
          </a:stretch>
        </p:blipFill>
        <p:spPr>
          <a:xfrm>
            <a:off x="155448" y="1852689"/>
            <a:ext cx="857250" cy="857250"/>
          </a:xfrm>
          <a:prstGeom prst="rect">
            <a:avLst/>
          </a:prstGeom>
        </p:spPr>
      </p:pic>
      <p:pic>
        <p:nvPicPr>
          <p:cNvPr id="11" name="Picture 10"/>
          <p:cNvPicPr>
            <a:picLocks/>
          </p:cNvPicPr>
          <p:nvPr userDrawn="1">
            <p:custDataLst>
              <p:tags r:id="rId6"/>
            </p:custDataLst>
          </p:nvPr>
        </p:nvPicPr>
        <p:blipFill>
          <a:blip r:embed="rId10">
            <a:extLst>
              <a:ext uri="{28A0092B-C50C-407E-A947-70E740481C1C}">
                <a14:useLocalDpi xmlns:a14="http://schemas.microsoft.com/office/drawing/2010/main" val="0"/>
              </a:ext>
            </a:extLst>
          </a:blip>
          <a:stretch>
            <a:fillRect/>
          </a:stretch>
        </p:blipFill>
        <p:spPr>
          <a:xfrm>
            <a:off x="155448" y="3185198"/>
            <a:ext cx="857250" cy="857250"/>
          </a:xfrm>
          <a:prstGeom prst="rect">
            <a:avLst/>
          </a:prstGeom>
        </p:spPr>
      </p:pic>
      <p:pic>
        <p:nvPicPr>
          <p:cNvPr id="12" name="Picture 11"/>
          <p:cNvPicPr>
            <a:picLocks/>
          </p:cNvPicPr>
          <p:nvPr userDrawn="1">
            <p:custDataLst>
              <p:tags r:id="rId7"/>
            </p:custDataLst>
          </p:nvPr>
        </p:nvPicPr>
        <p:blipFill>
          <a:blip r:embed="rId11">
            <a:extLst>
              <a:ext uri="{28A0092B-C50C-407E-A947-70E740481C1C}">
                <a14:useLocalDpi xmlns:a14="http://schemas.microsoft.com/office/drawing/2010/main" val="0"/>
              </a:ext>
            </a:extLst>
          </a:blip>
          <a:stretch>
            <a:fillRect/>
          </a:stretch>
        </p:blipFill>
        <p:spPr>
          <a:xfrm>
            <a:off x="155448" y="4517707"/>
            <a:ext cx="857250" cy="857250"/>
          </a:xfrm>
          <a:prstGeom prst="rect">
            <a:avLst/>
          </a:prstGeom>
        </p:spPr>
      </p:pic>
    </p:spTree>
    <p:custDataLst>
      <p:custData r:id="rId1"/>
    </p:custDataLst>
    <p:extLst>
      <p:ext uri="{BB962C8B-B14F-4D97-AF65-F5344CB8AC3E}">
        <p14:creationId xmlns:p14="http://schemas.microsoft.com/office/powerpoint/2010/main" val="189615765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Mouse Mischief 1 - 6 Choices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Content Placeholder 6"/>
          <p:cNvSpPr>
            <a:spLocks noGrp="1"/>
          </p:cNvSpPr>
          <p:nvPr>
            <p:ph sz="quarter" idx="11"/>
            <p:custDataLst>
              <p:tags r:id="rId2"/>
            </p:custDataLst>
          </p:nvPr>
        </p:nvSpPr>
        <p:spPr>
          <a:xfrm>
            <a:off x="1069848" y="1106195"/>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8" name="Content Placeholder 7"/>
          <p:cNvSpPr>
            <a:spLocks noGrp="1"/>
          </p:cNvSpPr>
          <p:nvPr>
            <p:ph sz="quarter" idx="12"/>
            <p:custDataLst>
              <p:tags r:id="rId3"/>
            </p:custDataLst>
          </p:nvPr>
        </p:nvSpPr>
        <p:spPr>
          <a:xfrm>
            <a:off x="1069848" y="2027225"/>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9" name="Content Placeholder 8"/>
          <p:cNvSpPr>
            <a:spLocks noGrp="1"/>
          </p:cNvSpPr>
          <p:nvPr>
            <p:ph sz="quarter" idx="13"/>
            <p:custDataLst>
              <p:tags r:id="rId4"/>
            </p:custDataLst>
          </p:nvPr>
        </p:nvSpPr>
        <p:spPr>
          <a:xfrm>
            <a:off x="1069848" y="2948254"/>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0" name="Content Placeholder 9"/>
          <p:cNvSpPr>
            <a:spLocks noGrp="1"/>
          </p:cNvSpPr>
          <p:nvPr>
            <p:ph sz="quarter" idx="14"/>
            <p:custDataLst>
              <p:tags r:id="rId5"/>
            </p:custDataLst>
          </p:nvPr>
        </p:nvSpPr>
        <p:spPr>
          <a:xfrm>
            <a:off x="1069848" y="3869284"/>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1" name="Content Placeholder 10"/>
          <p:cNvSpPr>
            <a:spLocks noGrp="1"/>
          </p:cNvSpPr>
          <p:nvPr>
            <p:ph sz="quarter" idx="15"/>
            <p:custDataLst>
              <p:tags r:id="rId6"/>
            </p:custDataLst>
          </p:nvPr>
        </p:nvSpPr>
        <p:spPr>
          <a:xfrm>
            <a:off x="1069848" y="4790313"/>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sp>
        <p:nvSpPr>
          <p:cNvPr id="12" name="Content Placeholder 11"/>
          <p:cNvSpPr>
            <a:spLocks noGrp="1"/>
          </p:cNvSpPr>
          <p:nvPr>
            <p:ph sz="quarter" idx="16"/>
            <p:custDataLst>
              <p:tags r:id="rId7"/>
            </p:custDataLst>
          </p:nvPr>
        </p:nvSpPr>
        <p:spPr>
          <a:xfrm>
            <a:off x="1069848" y="5711342"/>
            <a:ext cx="7699248" cy="804443"/>
          </a:xfrm>
          <a:prstGeom prst="rect">
            <a:avLst/>
          </a:prstGeom>
        </p:spPr>
        <p:txBody>
          <a:bodyPr vert="horz" wrap="square" lIns="94701" tIns="22927" rIns="94701" bIns="22927" anchor="ctr">
            <a:normAutofit/>
          </a:bodyPr>
          <a:lstStyle>
            <a:lvl1pPr marL="0" indent="0" algn="l" defTabSz="914400" rtl="0" eaLnBrk="1" latinLnBrk="0" hangingPunct="1">
              <a:spcBef>
                <a:spcPct val="20000"/>
              </a:spcBef>
              <a:buFont typeface="Arial" pitchFamily="34" charset="0"/>
              <a:buNone/>
              <a:defRPr sz="3200"/>
            </a:lvl1pPr>
            <a:lvl2pPr marL="457200" indent="0" algn="l" defTabSz="914400" rtl="0" eaLnBrk="1" latinLnBrk="0" hangingPunct="1">
              <a:spcBef>
                <a:spcPct val="20000"/>
              </a:spcBef>
              <a:buFont typeface="Arial" pitchFamily="34" charset="0"/>
              <a:buNone/>
              <a:defRPr sz="3200"/>
            </a:lvl2pPr>
            <a:lvl3pPr marL="914400" indent="0" algn="l" defTabSz="914400" rtl="0" eaLnBrk="1" latinLnBrk="0" hangingPunct="1">
              <a:spcBef>
                <a:spcPct val="20000"/>
              </a:spcBef>
              <a:buFont typeface="Arial" pitchFamily="34" charset="0"/>
              <a:buNone/>
              <a:defRPr sz="3200"/>
            </a:lvl3pPr>
            <a:lvl4pPr marL="1371600" indent="0" algn="l" defTabSz="914400" rtl="0" eaLnBrk="1" latinLnBrk="0" hangingPunct="1">
              <a:spcBef>
                <a:spcPct val="20000"/>
              </a:spcBef>
              <a:buFont typeface="Arial" pitchFamily="34" charset="0"/>
              <a:buNone/>
              <a:defRPr sz="3200"/>
            </a:lvl4pPr>
            <a:lvl5pPr marL="1828800" indent="0" algn="l" defTabSz="914400" rtl="0" eaLnBrk="1" latinLnBrk="0" hangingPunct="1">
              <a:spcBef>
                <a:spcPct val="20000"/>
              </a:spcBef>
              <a:buFont typeface="Arial" pitchFamily="34" charset="0"/>
              <a:buNone/>
              <a:defRPr sz="3200"/>
            </a:lvl5pPr>
          </a:lstStyle>
          <a:p>
            <a:pPr lvl="0"/>
            <a:r>
              <a:rPr lang="en-US" smtClean="0"/>
              <a:t>Click to edit Master text styles</a:t>
            </a:r>
          </a:p>
          <a:p>
            <a:pPr lvl="1"/>
            <a:endParaRPr lang="en-AU"/>
          </a:p>
        </p:txBody>
      </p:sp>
      <p:pic>
        <p:nvPicPr>
          <p:cNvPr id="13" name="Picture 12"/>
          <p:cNvPicPr>
            <a:picLocks/>
          </p:cNvPicPr>
          <p:nvPr userDrawn="1">
            <p:custDataLst>
              <p:tags r:id="rId8"/>
            </p:custDataLst>
          </p:nvPr>
        </p:nvPicPr>
        <p:blipFill>
          <a:blip r:embed="rId15" cstate="print">
            <a:extLst>
              <a:ext uri="{28A0092B-C50C-407E-A947-70E740481C1C}">
                <a14:useLocalDpi xmlns:a14="http://schemas.microsoft.com/office/drawing/2010/main" val="0"/>
              </a:ext>
            </a:extLst>
          </a:blip>
          <a:stretch>
            <a:fillRect/>
          </a:stretch>
        </p:blipFill>
        <p:spPr>
          <a:xfrm>
            <a:off x="155448" y="1210094"/>
            <a:ext cx="596646" cy="596646"/>
          </a:xfrm>
          <a:prstGeom prst="rect">
            <a:avLst/>
          </a:prstGeom>
        </p:spPr>
      </p:pic>
      <p:pic>
        <p:nvPicPr>
          <p:cNvPr id="14" name="Picture 13"/>
          <p:cNvPicPr>
            <a:picLocks/>
          </p:cNvPicPr>
          <p:nvPr userDrawn="1">
            <p:custDataLst>
              <p:tags r:id="rId9"/>
            </p:custDataLst>
          </p:nvPr>
        </p:nvPicPr>
        <p:blipFill>
          <a:blip r:embed="rId16" cstate="print">
            <a:extLst>
              <a:ext uri="{28A0092B-C50C-407E-A947-70E740481C1C}">
                <a14:useLocalDpi xmlns:a14="http://schemas.microsoft.com/office/drawing/2010/main" val="0"/>
              </a:ext>
            </a:extLst>
          </a:blip>
          <a:stretch>
            <a:fillRect/>
          </a:stretch>
        </p:blipFill>
        <p:spPr>
          <a:xfrm>
            <a:off x="155448" y="2131123"/>
            <a:ext cx="596646" cy="596646"/>
          </a:xfrm>
          <a:prstGeom prst="rect">
            <a:avLst/>
          </a:prstGeom>
        </p:spPr>
      </p:pic>
      <p:pic>
        <p:nvPicPr>
          <p:cNvPr id="15" name="Picture 14"/>
          <p:cNvPicPr>
            <a:picLocks/>
          </p:cNvPicPr>
          <p:nvPr userDrawn="1">
            <p:custDataLst>
              <p:tags r:id="rId10"/>
            </p:custDataLst>
          </p:nvPr>
        </p:nvPicPr>
        <p:blipFill>
          <a:blip r:embed="rId17" cstate="print">
            <a:extLst>
              <a:ext uri="{28A0092B-C50C-407E-A947-70E740481C1C}">
                <a14:useLocalDpi xmlns:a14="http://schemas.microsoft.com/office/drawing/2010/main" val="0"/>
              </a:ext>
            </a:extLst>
          </a:blip>
          <a:stretch>
            <a:fillRect/>
          </a:stretch>
        </p:blipFill>
        <p:spPr>
          <a:xfrm>
            <a:off x="155448" y="3052153"/>
            <a:ext cx="596646" cy="596646"/>
          </a:xfrm>
          <a:prstGeom prst="rect">
            <a:avLst/>
          </a:prstGeom>
        </p:spPr>
      </p:pic>
      <p:pic>
        <p:nvPicPr>
          <p:cNvPr id="16" name="Picture 15"/>
          <p:cNvPicPr>
            <a:picLocks/>
          </p:cNvPicPr>
          <p:nvPr userDrawn="1">
            <p:custDataLst>
              <p:tags r:id="rId11"/>
            </p:custDataLst>
          </p:nvPr>
        </p:nvPicPr>
        <p:blipFill>
          <a:blip r:embed="rId18" cstate="print">
            <a:extLst>
              <a:ext uri="{28A0092B-C50C-407E-A947-70E740481C1C}">
                <a14:useLocalDpi xmlns:a14="http://schemas.microsoft.com/office/drawing/2010/main" val="0"/>
              </a:ext>
            </a:extLst>
          </a:blip>
          <a:stretch>
            <a:fillRect/>
          </a:stretch>
        </p:blipFill>
        <p:spPr>
          <a:xfrm>
            <a:off x="155448" y="3973182"/>
            <a:ext cx="596646" cy="596646"/>
          </a:xfrm>
          <a:prstGeom prst="rect">
            <a:avLst/>
          </a:prstGeom>
        </p:spPr>
      </p:pic>
      <p:pic>
        <p:nvPicPr>
          <p:cNvPr id="17" name="Picture 16"/>
          <p:cNvPicPr>
            <a:picLocks/>
          </p:cNvPicPr>
          <p:nvPr userDrawn="1">
            <p:custDataLst>
              <p:tags r:id="rId12"/>
            </p:custDataLst>
          </p:nvPr>
        </p:nvPicPr>
        <p:blipFill>
          <a:blip r:embed="rId19" cstate="print">
            <a:extLst>
              <a:ext uri="{28A0092B-C50C-407E-A947-70E740481C1C}">
                <a14:useLocalDpi xmlns:a14="http://schemas.microsoft.com/office/drawing/2010/main" val="0"/>
              </a:ext>
            </a:extLst>
          </a:blip>
          <a:stretch>
            <a:fillRect/>
          </a:stretch>
        </p:blipFill>
        <p:spPr>
          <a:xfrm>
            <a:off x="155448" y="4894212"/>
            <a:ext cx="596646" cy="596646"/>
          </a:xfrm>
          <a:prstGeom prst="rect">
            <a:avLst/>
          </a:prstGeom>
        </p:spPr>
      </p:pic>
      <p:pic>
        <p:nvPicPr>
          <p:cNvPr id="18" name="Picture 17"/>
          <p:cNvPicPr>
            <a:picLocks/>
          </p:cNvPicPr>
          <p:nvPr userDrawn="1">
            <p:custDataLst>
              <p:tags r:id="rId13"/>
            </p:custDataLst>
          </p:nvPr>
        </p:nvPicPr>
        <p:blipFill>
          <a:blip r:embed="rId20" cstate="print">
            <a:extLst>
              <a:ext uri="{28A0092B-C50C-407E-A947-70E740481C1C}">
                <a14:useLocalDpi xmlns:a14="http://schemas.microsoft.com/office/drawing/2010/main" val="0"/>
              </a:ext>
            </a:extLst>
          </a:blip>
          <a:stretch>
            <a:fillRect/>
          </a:stretch>
        </p:blipFill>
        <p:spPr>
          <a:xfrm>
            <a:off x="155448" y="5815241"/>
            <a:ext cx="596646" cy="596646"/>
          </a:xfrm>
          <a:prstGeom prst="rect">
            <a:avLst/>
          </a:prstGeom>
        </p:spPr>
      </p:pic>
    </p:spTree>
    <p:custDataLst>
      <p:custData r:id="rId1"/>
    </p:custDataLst>
    <p:extLst>
      <p:ext uri="{BB962C8B-B14F-4D97-AF65-F5344CB8AC3E}">
        <p14:creationId xmlns:p14="http://schemas.microsoft.com/office/powerpoint/2010/main" val="304391205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Mouse Mischief 3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pic>
        <p:nvPicPr>
          <p:cNvPr id="7" name="Picture 6"/>
          <p:cNvPicPr>
            <a:picLocks/>
          </p:cNvPicPr>
          <p:nvPr userDrawn="1">
            <p:custDataLst>
              <p:tags r:id="rId2"/>
            </p:custDataLst>
          </p:nvPr>
        </p:nvPicPr>
        <p:blipFill>
          <a:blip r:embed="rId4">
            <a:extLst>
              <a:ext uri="{28A0092B-C50C-407E-A947-70E740481C1C}">
                <a14:useLocalDpi xmlns:a14="http://schemas.microsoft.com/office/drawing/2010/main" val="0"/>
              </a:ext>
            </a:extLst>
          </a:blip>
          <a:stretch>
            <a:fillRect/>
          </a:stretch>
        </p:blipFill>
        <p:spPr>
          <a:xfrm>
            <a:off x="155448" y="1523390"/>
            <a:ext cx="804672" cy="5065410"/>
          </a:xfrm>
          <a:prstGeom prst="rect">
            <a:avLst/>
          </a:prstGeom>
        </p:spPr>
      </p:pic>
    </p:spTree>
    <p:custDataLst>
      <p:custData r:id="rId1"/>
    </p:custDataLst>
    <p:extLst>
      <p:ext uri="{BB962C8B-B14F-4D97-AF65-F5344CB8AC3E}">
        <p14:creationId xmlns:p14="http://schemas.microsoft.com/office/powerpoint/2010/main" val="11805519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userDrawn="1">
  <p:cSld name="Mouse Mischief 4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pic>
        <p:nvPicPr>
          <p:cNvPr id="7" name="Picture 6"/>
          <p:cNvPicPr>
            <a:picLocks/>
          </p:cNvPicPr>
          <p:nvPr userDrawn="1">
            <p:custDataLst>
              <p:tags r:id="rId2"/>
            </p:custDataLst>
          </p:nvPr>
        </p:nvPicPr>
        <p:blipFill>
          <a:blip r:embed="rId4">
            <a:extLst>
              <a:ext uri="{28A0092B-C50C-407E-A947-70E740481C1C}">
                <a14:useLocalDpi xmlns:a14="http://schemas.microsoft.com/office/drawing/2010/main" val="0"/>
              </a:ext>
            </a:extLst>
          </a:blip>
          <a:stretch>
            <a:fillRect/>
          </a:stretch>
        </p:blipFill>
        <p:spPr>
          <a:xfrm>
            <a:off x="155448" y="1523390"/>
            <a:ext cx="804672" cy="5065410"/>
          </a:xfrm>
          <a:prstGeom prst="rect">
            <a:avLst/>
          </a:prstGeom>
        </p:spPr>
      </p:pic>
    </p:spTree>
    <p:custDataLst>
      <p:custData r:id="rId1"/>
    </p:custDataLst>
    <p:extLst>
      <p:ext uri="{BB962C8B-B14F-4D97-AF65-F5344CB8AC3E}">
        <p14:creationId xmlns:p14="http://schemas.microsoft.com/office/powerpoint/2010/main" val="230130488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Mouse Mischief 5 - Drawing">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pic>
        <p:nvPicPr>
          <p:cNvPr id="7" name="Picture 6"/>
          <p:cNvPicPr>
            <a:picLocks/>
          </p:cNvPicPr>
          <p:nvPr userDrawn="1">
            <p:custDataLst>
              <p:tags r:id="rId2"/>
            </p:custDataLst>
          </p:nvPr>
        </p:nvPicPr>
        <p:blipFill>
          <a:blip r:embed="rId4">
            <a:extLst>
              <a:ext uri="{28A0092B-C50C-407E-A947-70E740481C1C}">
                <a14:useLocalDpi xmlns:a14="http://schemas.microsoft.com/office/drawing/2010/main" val="0"/>
              </a:ext>
            </a:extLst>
          </a:blip>
          <a:stretch>
            <a:fillRect/>
          </a:stretch>
        </p:blipFill>
        <p:spPr>
          <a:xfrm>
            <a:off x="155448" y="1523390"/>
            <a:ext cx="804672" cy="5065410"/>
          </a:xfrm>
          <a:prstGeom prst="rect">
            <a:avLst/>
          </a:prstGeom>
        </p:spPr>
      </p:pic>
    </p:spTree>
    <p:custDataLst>
      <p:custData r:id="rId1"/>
    </p:custDataLst>
    <p:extLst>
      <p:ext uri="{BB962C8B-B14F-4D97-AF65-F5344CB8AC3E}">
        <p14:creationId xmlns:p14="http://schemas.microsoft.com/office/powerpoint/2010/main" val="6762477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Mouse Mischief 1 - Yes/No Lef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1371600" y="1901722"/>
            <a:ext cx="7388352" cy="1522476"/>
          </a:xfrm>
          <a:prstGeom prst="rect">
            <a:avLst/>
          </a:prstGeom>
          <a:noFill/>
        </p:spPr>
        <p:txBody>
          <a:bodyPr vert="horz" rtlCol="0" anchor="ctr">
            <a:noAutofit/>
          </a:bodyPr>
          <a:lstStyle/>
          <a:p>
            <a:r>
              <a:rPr lang="en-AU" sz="3200" smtClean="0">
                <a:solidFill>
                  <a:prstClr val="black"/>
                </a:solidFill>
              </a:rPr>
              <a:t>Yes</a:t>
            </a:r>
            <a:endParaRPr lang="en-AU" sz="3200">
              <a:solidFill>
                <a:prstClr val="black"/>
              </a:solidFill>
            </a:endParaRPr>
          </a:p>
        </p:txBody>
      </p:sp>
      <p:sp>
        <p:nvSpPr>
          <p:cNvPr id="8" name="TextBox 7"/>
          <p:cNvSpPr txBox="1"/>
          <p:nvPr userDrawn="1">
            <p:custDataLst>
              <p:tags r:id="rId3"/>
            </p:custDataLst>
          </p:nvPr>
        </p:nvSpPr>
        <p:spPr>
          <a:xfrm>
            <a:off x="1371600" y="3540784"/>
            <a:ext cx="7388352" cy="1522476"/>
          </a:xfrm>
          <a:prstGeom prst="rect">
            <a:avLst/>
          </a:prstGeom>
          <a:noFill/>
        </p:spPr>
        <p:txBody>
          <a:bodyPr vert="horz" rtlCol="0" anchor="ctr">
            <a:noAutofit/>
          </a:bodyPr>
          <a:lstStyle/>
          <a:p>
            <a:r>
              <a:rPr lang="en-AU" sz="3200" smtClean="0">
                <a:solidFill>
                  <a:prstClr val="black"/>
                </a:solidFill>
              </a:rPr>
              <a:t>No</a:t>
            </a:r>
            <a:endParaRPr lang="en-AU" sz="3200">
              <a:solidFill>
                <a:prstClr val="black"/>
              </a:solidFill>
            </a:endParaRP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155448" y="2234336"/>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155448" y="3873398"/>
            <a:ext cx="857250" cy="857250"/>
          </a:xfrm>
          <a:prstGeom prst="rect">
            <a:avLst/>
          </a:prstGeom>
        </p:spPr>
      </p:pic>
    </p:spTree>
    <p:custDataLst>
      <p:custData r:id="rId1"/>
    </p:custDataLst>
    <p:extLst>
      <p:ext uri="{BB962C8B-B14F-4D97-AF65-F5344CB8AC3E}">
        <p14:creationId xmlns:p14="http://schemas.microsoft.com/office/powerpoint/2010/main" val="146211278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Mouse Mischief 1 - Yes/No Bottom">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2464308" y="966978"/>
            <a:ext cx="2029968" cy="3840480"/>
          </a:xfrm>
          <a:prstGeom prst="rect">
            <a:avLst/>
          </a:prstGeom>
          <a:noFill/>
        </p:spPr>
        <p:txBody>
          <a:bodyPr vert="vert270" rtlCol="0" anchor="ctr">
            <a:noAutofit/>
          </a:bodyPr>
          <a:lstStyle/>
          <a:p>
            <a:r>
              <a:rPr lang="en-AU" sz="3200" smtClean="0">
                <a:solidFill>
                  <a:prstClr val="black"/>
                </a:solidFill>
              </a:rPr>
              <a:t>Yes</a:t>
            </a:r>
            <a:endParaRPr lang="en-AU" sz="3200">
              <a:solidFill>
                <a:prstClr val="black"/>
              </a:solidFill>
            </a:endParaRPr>
          </a:p>
        </p:txBody>
      </p:sp>
      <p:sp>
        <p:nvSpPr>
          <p:cNvPr id="8" name="TextBox 7"/>
          <p:cNvSpPr txBox="1"/>
          <p:nvPr userDrawn="1">
            <p:custDataLst>
              <p:tags r:id="rId3"/>
            </p:custDataLst>
          </p:nvPr>
        </p:nvSpPr>
        <p:spPr>
          <a:xfrm>
            <a:off x="4649724" y="966978"/>
            <a:ext cx="2029968" cy="3840480"/>
          </a:xfrm>
          <a:prstGeom prst="rect">
            <a:avLst/>
          </a:prstGeom>
          <a:noFill/>
        </p:spPr>
        <p:txBody>
          <a:bodyPr vert="vert270" rtlCol="0" anchor="ctr">
            <a:noAutofit/>
          </a:bodyPr>
          <a:lstStyle/>
          <a:p>
            <a:r>
              <a:rPr lang="en-AU" sz="3200" smtClean="0">
                <a:solidFill>
                  <a:prstClr val="black"/>
                </a:solidFill>
              </a:rPr>
              <a:t>No</a:t>
            </a:r>
            <a:endParaRPr lang="en-AU" sz="3200">
              <a:solidFill>
                <a:prstClr val="black"/>
              </a:solidFill>
            </a:endParaRP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3050667" y="4924044"/>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5236083" y="4924044"/>
            <a:ext cx="857250" cy="857250"/>
          </a:xfrm>
          <a:prstGeom prst="rect">
            <a:avLst/>
          </a:prstGeom>
        </p:spPr>
      </p:pic>
    </p:spTree>
    <p:custDataLst>
      <p:custData r:id="rId1"/>
    </p:custDataLst>
    <p:extLst>
      <p:ext uri="{BB962C8B-B14F-4D97-AF65-F5344CB8AC3E}">
        <p14:creationId xmlns:p14="http://schemas.microsoft.com/office/powerpoint/2010/main" val="320597489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Mouse Mischief 1 - Yes/No Right">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384048" y="1901722"/>
            <a:ext cx="7388352" cy="1522476"/>
          </a:xfrm>
          <a:prstGeom prst="rect">
            <a:avLst/>
          </a:prstGeom>
          <a:noFill/>
        </p:spPr>
        <p:txBody>
          <a:bodyPr vert="horz" rtlCol="0" anchor="ctr">
            <a:noAutofit/>
          </a:bodyPr>
          <a:lstStyle/>
          <a:p>
            <a:pPr algn="r"/>
            <a:r>
              <a:rPr lang="en-AU" sz="3200" smtClean="0">
                <a:solidFill>
                  <a:prstClr val="black"/>
                </a:solidFill>
              </a:rPr>
              <a:t>Yes</a:t>
            </a:r>
            <a:endParaRPr lang="en-AU" sz="3200">
              <a:solidFill>
                <a:prstClr val="black"/>
              </a:solidFill>
            </a:endParaRPr>
          </a:p>
        </p:txBody>
      </p:sp>
      <p:sp>
        <p:nvSpPr>
          <p:cNvPr id="8" name="TextBox 7"/>
          <p:cNvSpPr txBox="1"/>
          <p:nvPr userDrawn="1">
            <p:custDataLst>
              <p:tags r:id="rId3"/>
            </p:custDataLst>
          </p:nvPr>
        </p:nvSpPr>
        <p:spPr>
          <a:xfrm>
            <a:off x="384048" y="3540784"/>
            <a:ext cx="7388352" cy="1522476"/>
          </a:xfrm>
          <a:prstGeom prst="rect">
            <a:avLst/>
          </a:prstGeom>
          <a:noFill/>
        </p:spPr>
        <p:txBody>
          <a:bodyPr vert="horz" rtlCol="0" anchor="ctr">
            <a:noAutofit/>
          </a:bodyPr>
          <a:lstStyle/>
          <a:p>
            <a:pPr algn="r"/>
            <a:r>
              <a:rPr lang="en-AU" sz="3200" smtClean="0">
                <a:solidFill>
                  <a:prstClr val="black"/>
                </a:solidFill>
              </a:rPr>
              <a:t>No</a:t>
            </a:r>
            <a:endParaRPr lang="en-AU" sz="3200">
              <a:solidFill>
                <a:prstClr val="black"/>
              </a:solidFill>
            </a:endParaRP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7845552" y="2234336"/>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7845552" y="3873398"/>
            <a:ext cx="857250" cy="857250"/>
          </a:xfrm>
          <a:prstGeom prst="rect">
            <a:avLst/>
          </a:prstGeom>
        </p:spPr>
      </p:pic>
    </p:spTree>
    <p:custDataLst>
      <p:custData r:id="rId1"/>
    </p:custDataLst>
    <p:extLst>
      <p:ext uri="{BB962C8B-B14F-4D97-AF65-F5344CB8AC3E}">
        <p14:creationId xmlns:p14="http://schemas.microsoft.com/office/powerpoint/2010/main" val="102488816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Mouse Mischief 1 - Yes/No TopStacked">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2464308" y="2329663"/>
            <a:ext cx="2029968" cy="4437126"/>
          </a:xfrm>
          <a:prstGeom prst="rect">
            <a:avLst/>
          </a:prstGeom>
          <a:noFill/>
        </p:spPr>
        <p:txBody>
          <a:bodyPr vert="wordArtVert" rtlCol="0" anchor="ctr">
            <a:noAutofit/>
          </a:bodyPr>
          <a:lstStyle/>
          <a:p>
            <a:r>
              <a:rPr lang="en-AU" sz="3200" smtClean="0">
                <a:solidFill>
                  <a:prstClr val="black"/>
                </a:solidFill>
              </a:rPr>
              <a:t>Yes</a:t>
            </a:r>
            <a:endParaRPr lang="en-AU" sz="3200">
              <a:solidFill>
                <a:prstClr val="black"/>
              </a:solidFill>
            </a:endParaRPr>
          </a:p>
        </p:txBody>
      </p:sp>
      <p:sp>
        <p:nvSpPr>
          <p:cNvPr id="8" name="TextBox 7"/>
          <p:cNvSpPr txBox="1"/>
          <p:nvPr userDrawn="1">
            <p:custDataLst>
              <p:tags r:id="rId3"/>
            </p:custDataLst>
          </p:nvPr>
        </p:nvSpPr>
        <p:spPr>
          <a:xfrm>
            <a:off x="4649724" y="2329663"/>
            <a:ext cx="2029968" cy="4437126"/>
          </a:xfrm>
          <a:prstGeom prst="rect">
            <a:avLst/>
          </a:prstGeom>
          <a:noFill/>
        </p:spPr>
        <p:txBody>
          <a:bodyPr vert="wordArtVert" rtlCol="0" anchor="ctr">
            <a:noAutofit/>
          </a:bodyPr>
          <a:lstStyle/>
          <a:p>
            <a:r>
              <a:rPr lang="en-AU" sz="3200" smtClean="0">
                <a:solidFill>
                  <a:prstClr val="black"/>
                </a:solidFill>
              </a:rPr>
              <a:t>No</a:t>
            </a:r>
            <a:endParaRPr lang="en-AU" sz="3200">
              <a:solidFill>
                <a:prstClr val="black"/>
              </a:solidFill>
            </a:endParaRP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spTree>
    <p:custDataLst>
      <p:custData r:id="rId1"/>
    </p:custDataLst>
    <p:extLst>
      <p:ext uri="{BB962C8B-B14F-4D97-AF65-F5344CB8AC3E}">
        <p14:creationId xmlns:p14="http://schemas.microsoft.com/office/powerpoint/2010/main" val="60276363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Mouse Mischief 1 - Yes/No TopVertical">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4649724"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en-AU" smtClean="0">
                <a:solidFill>
                  <a:prstClr val="black"/>
                </a:solidFill>
              </a:rPr>
              <a:t>Yes</a:t>
            </a:r>
            <a:endParaRPr lang="en-AU">
              <a:solidFill>
                <a:prstClr val="black"/>
              </a:solidFill>
            </a:endParaRPr>
          </a:p>
        </p:txBody>
      </p:sp>
      <p:sp>
        <p:nvSpPr>
          <p:cNvPr id="8" name="TextBox 7"/>
          <p:cNvSpPr txBox="1"/>
          <p:nvPr userDrawn="1">
            <p:custDataLst>
              <p:tags r:id="rId3"/>
            </p:custDataLst>
          </p:nvPr>
        </p:nvSpPr>
        <p:spPr>
          <a:xfrm>
            <a:off x="2464308"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en-AU" smtClean="0">
                <a:solidFill>
                  <a:prstClr val="black"/>
                </a:solidFill>
              </a:rPr>
              <a:t>No</a:t>
            </a:r>
            <a:endParaRPr lang="en-AU">
              <a:solidFill>
                <a:prstClr val="black"/>
              </a:solidFill>
            </a:endParaRP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spTree>
    <p:custDataLst>
      <p:custData r:id="rId1"/>
    </p:custDataLst>
    <p:extLst>
      <p:ext uri="{BB962C8B-B14F-4D97-AF65-F5344CB8AC3E}">
        <p14:creationId xmlns:p14="http://schemas.microsoft.com/office/powerpoint/2010/main" val="51664979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Mouse Mischief 2 - Yes/No TopVertical">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4649724"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en-AU" smtClean="0">
                <a:solidFill>
                  <a:prstClr val="black"/>
                </a:solidFill>
              </a:rPr>
              <a:t>Yes</a:t>
            </a:r>
            <a:endParaRPr lang="en-AU">
              <a:solidFill>
                <a:prstClr val="black"/>
              </a:solidFill>
            </a:endParaRPr>
          </a:p>
        </p:txBody>
      </p:sp>
      <p:sp>
        <p:nvSpPr>
          <p:cNvPr id="8" name="TextBox 7"/>
          <p:cNvSpPr txBox="1"/>
          <p:nvPr userDrawn="1">
            <p:custDataLst>
              <p:tags r:id="rId3"/>
            </p:custDataLst>
          </p:nvPr>
        </p:nvSpPr>
        <p:spPr>
          <a:xfrm>
            <a:off x="2464308" y="2329663"/>
            <a:ext cx="2029968" cy="4437126"/>
          </a:xfrm>
          <a:prstGeom prst="rect">
            <a:avLst/>
          </a:prstGeom>
        </p:spPr>
        <p:txBody>
          <a:bodyPr vert="wordArtVertRtl" lIns="91440" tIns="45720" rIns="91440" bIns="45720" rtlCol="0" anchor="ctr" anchorCtr="0">
            <a:normAutofit/>
          </a:bodyPr>
          <a:lstStyle>
            <a:lvl1pPr marL="342900" indent="-342900">
              <a:spcBef>
                <a:spcPct val="20000"/>
              </a:spcBef>
              <a:buFont typeface="Arial" pitchFamily="34" charset="0"/>
              <a:buNone/>
              <a:defRPr sz="3200"/>
            </a:lvl1pPr>
            <a:lvl2pPr marL="742950" indent="-285750">
              <a:spcBef>
                <a:spcPct val="20000"/>
              </a:spcBef>
              <a:buFont typeface="Arial" pitchFamily="34" charset="0"/>
              <a:buChar char="–"/>
              <a:defRPr sz="2800"/>
            </a:lvl2pPr>
            <a:lvl3pPr marL="1143000" indent="-228600">
              <a:spcBef>
                <a:spcPct val="20000"/>
              </a:spcBef>
              <a:buFont typeface="Arial" pitchFamily="34" charset="0"/>
              <a:buChar char="•"/>
              <a:defRPr sz="2400"/>
            </a:lvl3pPr>
            <a:lvl4pPr marL="1600200" indent="-228600">
              <a:spcBef>
                <a:spcPct val="20000"/>
              </a:spcBef>
              <a:buFont typeface="Arial" pitchFamily="34" charset="0"/>
              <a:buChar char="–"/>
              <a:defRPr sz="2000"/>
            </a:lvl4pPr>
            <a:lvl5pPr marL="2057400" indent="-228600">
              <a:spcBef>
                <a:spcPct val="20000"/>
              </a:spcBef>
              <a:buFont typeface="Arial"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r>
              <a:rPr lang="en-AU" smtClean="0">
                <a:solidFill>
                  <a:prstClr val="black"/>
                </a:solidFill>
              </a:rPr>
              <a:t>No</a:t>
            </a:r>
            <a:endParaRPr lang="en-AU">
              <a:solidFill>
                <a:prstClr val="black"/>
              </a:solidFill>
            </a:endParaRP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spTree>
    <p:custDataLst>
      <p:custData r:id="rId1"/>
    </p:custDataLst>
    <p:extLst>
      <p:ext uri="{BB962C8B-B14F-4D97-AF65-F5344CB8AC3E}">
        <p14:creationId xmlns:p14="http://schemas.microsoft.com/office/powerpoint/2010/main" val="374305534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Mouse Mischief 2 - Yes/No TopStacked">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2464308" y="2329663"/>
            <a:ext cx="2029968" cy="4437126"/>
          </a:xfrm>
          <a:prstGeom prst="rect">
            <a:avLst/>
          </a:prstGeom>
          <a:noFill/>
        </p:spPr>
        <p:txBody>
          <a:bodyPr vert="wordArtVert" rtlCol="0" anchor="ctr">
            <a:noAutofit/>
          </a:bodyPr>
          <a:lstStyle/>
          <a:p>
            <a:r>
              <a:rPr lang="en-AU" sz="3200" smtClean="0">
                <a:solidFill>
                  <a:prstClr val="black"/>
                </a:solidFill>
              </a:rPr>
              <a:t>Yes</a:t>
            </a:r>
            <a:endParaRPr lang="en-AU" sz="3200">
              <a:solidFill>
                <a:prstClr val="black"/>
              </a:solidFill>
            </a:endParaRPr>
          </a:p>
        </p:txBody>
      </p:sp>
      <p:sp>
        <p:nvSpPr>
          <p:cNvPr id="8" name="TextBox 7"/>
          <p:cNvSpPr txBox="1"/>
          <p:nvPr userDrawn="1">
            <p:custDataLst>
              <p:tags r:id="rId3"/>
            </p:custDataLst>
          </p:nvPr>
        </p:nvSpPr>
        <p:spPr>
          <a:xfrm>
            <a:off x="4649724" y="2329663"/>
            <a:ext cx="2029968" cy="4437126"/>
          </a:xfrm>
          <a:prstGeom prst="rect">
            <a:avLst/>
          </a:prstGeom>
          <a:noFill/>
        </p:spPr>
        <p:txBody>
          <a:bodyPr vert="wordArtVert" rtlCol="0" anchor="ctr">
            <a:noAutofit/>
          </a:bodyPr>
          <a:lstStyle/>
          <a:p>
            <a:r>
              <a:rPr lang="en-AU" sz="3200" smtClean="0">
                <a:solidFill>
                  <a:prstClr val="black"/>
                </a:solidFill>
              </a:rPr>
              <a:t>No</a:t>
            </a:r>
            <a:endParaRPr lang="en-AU" sz="3200">
              <a:solidFill>
                <a:prstClr val="black"/>
              </a:solidFill>
            </a:endParaRP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spTree>
    <p:custDataLst>
      <p:custData r:id="rId1"/>
    </p:custDataLst>
    <p:extLst>
      <p:ext uri="{BB962C8B-B14F-4D97-AF65-F5344CB8AC3E}">
        <p14:creationId xmlns:p14="http://schemas.microsoft.com/office/powerpoint/2010/main" val="263715149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Mouse Mischief 1 - Yes/No Top">
    <p:spTree>
      <p:nvGrpSpPr>
        <p:cNvPr id="1" name=""/>
        <p:cNvGrpSpPr/>
        <p:nvPr/>
      </p:nvGrpSpPr>
      <p:grpSpPr>
        <a:xfrm>
          <a:off x="0" y="0"/>
          <a:ext cx="0" cy="0"/>
          <a:chOff x="0" y="0"/>
          <a:chExt cx="0" cy="0"/>
        </a:xfrm>
      </p:grpSpPr>
      <p:sp>
        <p:nvSpPr>
          <p:cNvPr id="6" name="Text Placeholder 5"/>
          <p:cNvSpPr>
            <a:spLocks noGrp="1"/>
          </p:cNvSpPr>
          <p:nvPr>
            <p:ph type="body" idx="10"/>
          </p:nvPr>
        </p:nvSpPr>
        <p:spPr>
          <a:xfrm>
            <a:off x="155448" y="116586"/>
            <a:ext cx="8833104" cy="759181"/>
          </a:xfrm>
        </p:spPr>
        <p:txBody>
          <a:bodyPr vert="horz" wrap="square" anchor="ctr" anchorCtr="1">
            <a:normAutofit/>
          </a:bodyPr>
          <a:lstStyle>
            <a:lvl1pPr marL="0" indent="0" algn="ctr" defTabSz="914400" rtl="0" eaLnBrk="1" latinLnBrk="0" hangingPunct="1">
              <a:spcBef>
                <a:spcPct val="20000"/>
              </a:spcBef>
              <a:buFont typeface="Arial" pitchFamily="34" charset="0"/>
              <a:buNone/>
              <a:defRPr/>
            </a:lvl1pPr>
            <a:lvl2pPr marL="457200" indent="0" algn="ctr" defTabSz="914400" rtl="0" eaLnBrk="1" latinLnBrk="0" hangingPunct="1">
              <a:spcBef>
                <a:spcPct val="20000"/>
              </a:spcBef>
              <a:buFont typeface="Arial" pitchFamily="34" charset="0"/>
              <a:buNone/>
              <a:defRPr/>
            </a:lvl2pPr>
            <a:lvl3pPr marL="914400" indent="0" algn="ctr" defTabSz="914400" rtl="0" eaLnBrk="1" latinLnBrk="0" hangingPunct="1">
              <a:spcBef>
                <a:spcPct val="20000"/>
              </a:spcBef>
              <a:buFont typeface="Arial" pitchFamily="34" charset="0"/>
              <a:buNone/>
              <a:defRPr/>
            </a:lvl3pPr>
            <a:lvl4pPr marL="1371600" indent="0" algn="ctr" defTabSz="914400" rtl="0" eaLnBrk="1" latinLnBrk="0" hangingPunct="1">
              <a:spcBef>
                <a:spcPct val="20000"/>
              </a:spcBef>
              <a:buFont typeface="Arial" pitchFamily="34" charset="0"/>
              <a:buNone/>
              <a:defRPr/>
            </a:lvl4pPr>
            <a:lvl5pPr marL="1828800" indent="0" algn="ctr" defTabSz="914400" rtl="0" eaLnBrk="1" latinLnBrk="0" hangingPunct="1">
              <a:spcBef>
                <a:spcPct val="20000"/>
              </a:spcBef>
              <a:buFont typeface="Arial" pitchFamily="34" charse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TextBox 6"/>
          <p:cNvSpPr txBox="1"/>
          <p:nvPr userDrawn="1">
            <p:custDataLst>
              <p:tags r:id="rId2"/>
            </p:custDataLst>
          </p:nvPr>
        </p:nvSpPr>
        <p:spPr>
          <a:xfrm>
            <a:off x="2464308" y="2329663"/>
            <a:ext cx="2029968" cy="4437126"/>
          </a:xfrm>
          <a:prstGeom prst="rect">
            <a:avLst/>
          </a:prstGeom>
          <a:noFill/>
        </p:spPr>
        <p:txBody>
          <a:bodyPr vert="vert" rtlCol="0" anchor="ctr">
            <a:noAutofit/>
          </a:bodyPr>
          <a:lstStyle/>
          <a:p>
            <a:r>
              <a:rPr lang="en-AU" sz="3200" smtClean="0">
                <a:solidFill>
                  <a:prstClr val="black"/>
                </a:solidFill>
              </a:rPr>
              <a:t>Yes</a:t>
            </a:r>
            <a:endParaRPr lang="en-AU" sz="3200">
              <a:solidFill>
                <a:prstClr val="black"/>
              </a:solidFill>
            </a:endParaRPr>
          </a:p>
        </p:txBody>
      </p:sp>
      <p:sp>
        <p:nvSpPr>
          <p:cNvPr id="8" name="TextBox 7"/>
          <p:cNvSpPr txBox="1"/>
          <p:nvPr userDrawn="1">
            <p:custDataLst>
              <p:tags r:id="rId3"/>
            </p:custDataLst>
          </p:nvPr>
        </p:nvSpPr>
        <p:spPr>
          <a:xfrm>
            <a:off x="4649724" y="2329663"/>
            <a:ext cx="2029968" cy="4437126"/>
          </a:xfrm>
          <a:prstGeom prst="rect">
            <a:avLst/>
          </a:prstGeom>
          <a:noFill/>
        </p:spPr>
        <p:txBody>
          <a:bodyPr vert="vert" rtlCol="0" anchor="ctr">
            <a:noAutofit/>
          </a:bodyPr>
          <a:lstStyle/>
          <a:p>
            <a:r>
              <a:rPr lang="en-AU" sz="3200" smtClean="0">
                <a:solidFill>
                  <a:prstClr val="black"/>
                </a:solidFill>
              </a:rPr>
              <a:t>No</a:t>
            </a:r>
            <a:endParaRPr lang="en-AU" sz="3200">
              <a:solidFill>
                <a:prstClr val="black"/>
              </a:solidFill>
            </a:endParaRPr>
          </a:p>
        </p:txBody>
      </p:sp>
      <p:pic>
        <p:nvPicPr>
          <p:cNvPr id="9" name="Picture 8"/>
          <p:cNvPicPr>
            <a:picLocks/>
          </p:cNvPicPr>
          <p:nvPr userDrawn="1">
            <p:custDataLst>
              <p:tags r:id="rId4"/>
            </p:custDataLst>
          </p:nvPr>
        </p:nvPicPr>
        <p:blipFill>
          <a:blip r:embed="rId7">
            <a:extLst>
              <a:ext uri="{28A0092B-C50C-407E-A947-70E740481C1C}">
                <a14:useLocalDpi xmlns:a14="http://schemas.microsoft.com/office/drawing/2010/main" val="0"/>
              </a:ext>
            </a:extLst>
          </a:blip>
          <a:stretch>
            <a:fillRect/>
          </a:stretch>
        </p:blipFill>
        <p:spPr>
          <a:xfrm>
            <a:off x="3050667" y="1355827"/>
            <a:ext cx="857250" cy="857250"/>
          </a:xfrm>
          <a:prstGeom prst="rect">
            <a:avLst/>
          </a:prstGeom>
        </p:spPr>
      </p:pic>
      <p:pic>
        <p:nvPicPr>
          <p:cNvPr id="10" name="Picture 9"/>
          <p:cNvPicPr>
            <a:picLocks/>
          </p:cNvPicPr>
          <p:nvPr userDrawn="1">
            <p:custDataLst>
              <p:tags r:id="rId5"/>
            </p:custDataLst>
          </p:nvPr>
        </p:nvPicPr>
        <p:blipFill>
          <a:blip r:embed="rId8">
            <a:extLst>
              <a:ext uri="{28A0092B-C50C-407E-A947-70E740481C1C}">
                <a14:useLocalDpi xmlns:a14="http://schemas.microsoft.com/office/drawing/2010/main" val="0"/>
              </a:ext>
            </a:extLst>
          </a:blip>
          <a:stretch>
            <a:fillRect/>
          </a:stretch>
        </p:blipFill>
        <p:spPr>
          <a:xfrm>
            <a:off x="5236083" y="1355827"/>
            <a:ext cx="857250" cy="857250"/>
          </a:xfrm>
          <a:prstGeom prst="rect">
            <a:avLst/>
          </a:prstGeom>
        </p:spPr>
      </p:pic>
    </p:spTree>
    <p:custDataLst>
      <p:custData r:id="rId1"/>
    </p:custDataLst>
    <p:extLst>
      <p:ext uri="{BB962C8B-B14F-4D97-AF65-F5344CB8AC3E}">
        <p14:creationId xmlns:p14="http://schemas.microsoft.com/office/powerpoint/2010/main" val="1732032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slideLayout" Target="../slideLayouts/slideLayout52.xml"/><Relationship Id="rId26" Type="http://schemas.openxmlformats.org/officeDocument/2006/relationships/slideLayout" Target="../slideLayouts/slideLayout60.xml"/><Relationship Id="rId3" Type="http://schemas.openxmlformats.org/officeDocument/2006/relationships/slideLayout" Target="../slideLayouts/slideLayout37.xml"/><Relationship Id="rId21" Type="http://schemas.openxmlformats.org/officeDocument/2006/relationships/slideLayout" Target="../slideLayouts/slideLayout55.xml"/><Relationship Id="rId34" Type="http://schemas.openxmlformats.org/officeDocument/2006/relationships/slideLayout" Target="../slideLayouts/slideLayout68.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5" Type="http://schemas.openxmlformats.org/officeDocument/2006/relationships/slideLayout" Target="../slideLayouts/slideLayout59.xml"/><Relationship Id="rId33" Type="http://schemas.openxmlformats.org/officeDocument/2006/relationships/slideLayout" Target="../slideLayouts/slideLayout67.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20" Type="http://schemas.openxmlformats.org/officeDocument/2006/relationships/slideLayout" Target="../slideLayouts/slideLayout54.xml"/><Relationship Id="rId29" Type="http://schemas.openxmlformats.org/officeDocument/2006/relationships/slideLayout" Target="../slideLayouts/slideLayout63.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24" Type="http://schemas.openxmlformats.org/officeDocument/2006/relationships/slideLayout" Target="../slideLayouts/slideLayout58.xml"/><Relationship Id="rId32" Type="http://schemas.openxmlformats.org/officeDocument/2006/relationships/slideLayout" Target="../slideLayouts/slideLayout66.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23" Type="http://schemas.openxmlformats.org/officeDocument/2006/relationships/slideLayout" Target="../slideLayouts/slideLayout57.xml"/><Relationship Id="rId28" Type="http://schemas.openxmlformats.org/officeDocument/2006/relationships/slideLayout" Target="../slideLayouts/slideLayout62.xml"/><Relationship Id="rId10" Type="http://schemas.openxmlformats.org/officeDocument/2006/relationships/slideLayout" Target="../slideLayouts/slideLayout44.xml"/><Relationship Id="rId19" Type="http://schemas.openxmlformats.org/officeDocument/2006/relationships/slideLayout" Target="../slideLayouts/slideLayout53.xml"/><Relationship Id="rId31" Type="http://schemas.openxmlformats.org/officeDocument/2006/relationships/slideLayout" Target="../slideLayouts/slideLayout65.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 Id="rId22" Type="http://schemas.openxmlformats.org/officeDocument/2006/relationships/slideLayout" Target="../slideLayouts/slideLayout56.xml"/><Relationship Id="rId27" Type="http://schemas.openxmlformats.org/officeDocument/2006/relationships/slideLayout" Target="../slideLayouts/slideLayout61.xml"/><Relationship Id="rId30" Type="http://schemas.openxmlformats.org/officeDocument/2006/relationships/slideLayout" Target="../slideLayouts/slideLayout64.xml"/><Relationship Id="rId35"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18" Type="http://schemas.openxmlformats.org/officeDocument/2006/relationships/slideLayout" Target="../slideLayouts/slideLayout86.xml"/><Relationship Id="rId26" Type="http://schemas.openxmlformats.org/officeDocument/2006/relationships/slideLayout" Target="../slideLayouts/slideLayout94.xml"/><Relationship Id="rId3" Type="http://schemas.openxmlformats.org/officeDocument/2006/relationships/slideLayout" Target="../slideLayouts/slideLayout71.xml"/><Relationship Id="rId21" Type="http://schemas.openxmlformats.org/officeDocument/2006/relationships/slideLayout" Target="../slideLayouts/slideLayout89.xml"/><Relationship Id="rId34" Type="http://schemas.openxmlformats.org/officeDocument/2006/relationships/slideLayout" Target="../slideLayouts/slideLayout102.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slideLayout" Target="../slideLayouts/slideLayout85.xml"/><Relationship Id="rId25" Type="http://schemas.openxmlformats.org/officeDocument/2006/relationships/slideLayout" Target="../slideLayouts/slideLayout93.xml"/><Relationship Id="rId33" Type="http://schemas.openxmlformats.org/officeDocument/2006/relationships/slideLayout" Target="../slideLayouts/slideLayout101.xml"/><Relationship Id="rId2" Type="http://schemas.openxmlformats.org/officeDocument/2006/relationships/slideLayout" Target="../slideLayouts/slideLayout70.xml"/><Relationship Id="rId16" Type="http://schemas.openxmlformats.org/officeDocument/2006/relationships/slideLayout" Target="../slideLayouts/slideLayout84.xml"/><Relationship Id="rId20" Type="http://schemas.openxmlformats.org/officeDocument/2006/relationships/slideLayout" Target="../slideLayouts/slideLayout88.xml"/><Relationship Id="rId29" Type="http://schemas.openxmlformats.org/officeDocument/2006/relationships/slideLayout" Target="../slideLayouts/slideLayout97.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24" Type="http://schemas.openxmlformats.org/officeDocument/2006/relationships/slideLayout" Target="../slideLayouts/slideLayout92.xml"/><Relationship Id="rId32" Type="http://schemas.openxmlformats.org/officeDocument/2006/relationships/slideLayout" Target="../slideLayouts/slideLayout100.xml"/><Relationship Id="rId5" Type="http://schemas.openxmlformats.org/officeDocument/2006/relationships/slideLayout" Target="../slideLayouts/slideLayout73.xml"/><Relationship Id="rId15" Type="http://schemas.openxmlformats.org/officeDocument/2006/relationships/slideLayout" Target="../slideLayouts/slideLayout83.xml"/><Relationship Id="rId23" Type="http://schemas.openxmlformats.org/officeDocument/2006/relationships/slideLayout" Target="../slideLayouts/slideLayout91.xml"/><Relationship Id="rId28" Type="http://schemas.openxmlformats.org/officeDocument/2006/relationships/slideLayout" Target="../slideLayouts/slideLayout96.xml"/><Relationship Id="rId10" Type="http://schemas.openxmlformats.org/officeDocument/2006/relationships/slideLayout" Target="../slideLayouts/slideLayout78.xml"/><Relationship Id="rId19" Type="http://schemas.openxmlformats.org/officeDocument/2006/relationships/slideLayout" Target="../slideLayouts/slideLayout87.xml"/><Relationship Id="rId31" Type="http://schemas.openxmlformats.org/officeDocument/2006/relationships/slideLayout" Target="../slideLayouts/slideLayout99.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 Id="rId22" Type="http://schemas.openxmlformats.org/officeDocument/2006/relationships/slideLayout" Target="../slideLayouts/slideLayout90.xml"/><Relationship Id="rId27" Type="http://schemas.openxmlformats.org/officeDocument/2006/relationships/slideLayout" Target="../slideLayouts/slideLayout95.xml"/><Relationship Id="rId30" Type="http://schemas.openxmlformats.org/officeDocument/2006/relationships/slideLayout" Target="../slideLayouts/slideLayout98.xml"/><Relationship Id="rId35"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2DCE27-CDFD-4DA1-918E-4A7A062D8761}" type="datetimeFigureOut">
              <a:rPr lang="en-AU" smtClean="0"/>
              <a:t>10/04/2011</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55BFFE-3B50-4CFE-B749-BE54A2C99189}" type="slidenum">
              <a:rPr lang="en-AU" smtClean="0"/>
              <a:t>‹#›</a:t>
            </a:fld>
            <a:endParaRPr lang="en-AU" dirty="0"/>
          </a:p>
        </p:txBody>
      </p:sp>
    </p:spTree>
    <p:extLst>
      <p:ext uri="{BB962C8B-B14F-4D97-AF65-F5344CB8AC3E}">
        <p14:creationId xmlns:p14="http://schemas.microsoft.com/office/powerpoint/2010/main" val="38514024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96" r:id="rId13"/>
    <p:sldLayoutId id="2147483716" r:id="rId14"/>
    <p:sldLayoutId id="2147483717" r:id="rId15"/>
    <p:sldLayoutId id="2147483718" r:id="rId16"/>
    <p:sldLayoutId id="2147483719" r:id="rId17"/>
    <p:sldLayoutId id="2147483720" r:id="rId18"/>
    <p:sldLayoutId id="2147483721" r:id="rId19"/>
    <p:sldLayoutId id="2147483722" r:id="rId20"/>
    <p:sldLayoutId id="2147483723" r:id="rId21"/>
    <p:sldLayoutId id="2147483724" r:id="rId22"/>
    <p:sldLayoutId id="2147483725" r:id="rId23"/>
    <p:sldLayoutId id="2147483726" r:id="rId24"/>
    <p:sldLayoutId id="2147483727" r:id="rId25"/>
    <p:sldLayoutId id="2147483728" r:id="rId26"/>
    <p:sldLayoutId id="2147483729" r:id="rId27"/>
    <p:sldLayoutId id="2147483730" r:id="rId28"/>
    <p:sldLayoutId id="2147483731" r:id="rId29"/>
    <p:sldLayoutId id="2147483732" r:id="rId30"/>
    <p:sldLayoutId id="2147483733" r:id="rId31"/>
    <p:sldLayoutId id="2147483734" r:id="rId32"/>
    <p:sldLayoutId id="2147483735" r:id="rId33"/>
    <p:sldLayoutId id="2147483736" r:id="rId3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EFB22E-1DC2-4E7E-B8AE-B092A2A9B23D}"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09F4FE-7CAD-41C7-84DC-A9A544F1DB37}"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86466466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 id="2147483681" r:id="rId20"/>
    <p:sldLayoutId id="2147483682" r:id="rId21"/>
    <p:sldLayoutId id="2147483683" r:id="rId22"/>
    <p:sldLayoutId id="2147483684" r:id="rId23"/>
    <p:sldLayoutId id="2147483685" r:id="rId24"/>
    <p:sldLayoutId id="2147483686" r:id="rId25"/>
    <p:sldLayoutId id="2147483687" r:id="rId26"/>
    <p:sldLayoutId id="2147483688" r:id="rId27"/>
    <p:sldLayoutId id="2147483689" r:id="rId28"/>
    <p:sldLayoutId id="2147483690" r:id="rId29"/>
    <p:sldLayoutId id="2147483691" r:id="rId30"/>
    <p:sldLayoutId id="2147483692" r:id="rId31"/>
    <p:sldLayoutId id="2147483693" r:id="rId32"/>
    <p:sldLayoutId id="2147483694" r:id="rId33"/>
    <p:sldLayoutId id="2147483695" r:id="rId3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2DCE27-CDFD-4DA1-918E-4A7A062D8761}" type="datetimeFigureOut">
              <a:rPr lang="en-AU" smtClean="0">
                <a:solidFill>
                  <a:prstClr val="black">
                    <a:tint val="75000"/>
                  </a:prstClr>
                </a:solidFill>
              </a:rPr>
              <a:pPr/>
              <a:t>10/04/2011</a:t>
            </a:fld>
            <a:endParaRPr lang="en-AU"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55BFFE-3B50-4CFE-B749-BE54A2C99189}"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107531629"/>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 id="2147483754" r:id="rId17"/>
    <p:sldLayoutId id="2147483755" r:id="rId18"/>
    <p:sldLayoutId id="2147483756" r:id="rId19"/>
    <p:sldLayoutId id="2147483757" r:id="rId20"/>
    <p:sldLayoutId id="2147483758" r:id="rId21"/>
    <p:sldLayoutId id="2147483759" r:id="rId22"/>
    <p:sldLayoutId id="2147483760" r:id="rId23"/>
    <p:sldLayoutId id="2147483761" r:id="rId24"/>
    <p:sldLayoutId id="2147483762" r:id="rId25"/>
    <p:sldLayoutId id="2147483763" r:id="rId26"/>
    <p:sldLayoutId id="2147483764" r:id="rId27"/>
    <p:sldLayoutId id="2147483765" r:id="rId28"/>
    <p:sldLayoutId id="2147483766" r:id="rId29"/>
    <p:sldLayoutId id="2147483767" r:id="rId30"/>
    <p:sldLayoutId id="2147483768" r:id="rId31"/>
    <p:sldLayoutId id="2147483769" r:id="rId32"/>
    <p:sldLayoutId id="2147483770" r:id="rId33"/>
    <p:sldLayoutId id="2147483771" r:id="rId3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slideLayout" Target="../slideLayouts/slideLayout26.xml"/><Relationship Id="rId1" Type="http://schemas.openxmlformats.org/officeDocument/2006/relationships/tags" Target="../tags/tag354.xml"/><Relationship Id="rId6" Type="http://schemas.openxmlformats.org/officeDocument/2006/relationships/image" Target="../media/image34.wmf"/><Relationship Id="rId5" Type="http://schemas.microsoft.com/office/2007/relationships/hdphoto" Target="../media/hdphoto1.wdp"/><Relationship Id="rId4" Type="http://schemas.openxmlformats.org/officeDocument/2006/relationships/image" Target="../media/image33.png"/></Relationships>
</file>

<file path=ppt/slides/_rels/slide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slideLayout" Target="../slideLayouts/slideLayout94.xml"/><Relationship Id="rId1" Type="http://schemas.openxmlformats.org/officeDocument/2006/relationships/tags" Target="../tags/tag355.xml"/><Relationship Id="rId6" Type="http://schemas.openxmlformats.org/officeDocument/2006/relationships/image" Target="../media/image34.wmf"/><Relationship Id="rId5" Type="http://schemas.microsoft.com/office/2007/relationships/hdphoto" Target="../media/hdphoto1.wdp"/><Relationship Id="rId4" Type="http://schemas.openxmlformats.org/officeDocument/2006/relationships/image" Target="../media/image33.png"/></Relationships>
</file>

<file path=ppt/slides/_rels/slide6.xml.rels><?xml version="1.0" encoding="UTF-8" standalone="yes"?>
<Relationships xmlns="http://schemas.openxmlformats.org/package/2006/relationships"><Relationship Id="rId8" Type="http://schemas.openxmlformats.org/officeDocument/2006/relationships/image" Target="../media/image40.wmf"/><Relationship Id="rId13" Type="http://schemas.openxmlformats.org/officeDocument/2006/relationships/image" Target="../media/image45.png"/><Relationship Id="rId3" Type="http://schemas.openxmlformats.org/officeDocument/2006/relationships/image" Target="../media/image35.wmf"/><Relationship Id="rId7" Type="http://schemas.openxmlformats.org/officeDocument/2006/relationships/image" Target="../media/image39.wmf"/><Relationship Id="rId12" Type="http://schemas.openxmlformats.org/officeDocument/2006/relationships/image" Target="../media/image44.wmf"/><Relationship Id="rId2" Type="http://schemas.openxmlformats.org/officeDocument/2006/relationships/slideLayout" Target="../slideLayouts/slideLayout15.xml"/><Relationship Id="rId1" Type="http://schemas.openxmlformats.org/officeDocument/2006/relationships/tags" Target="../tags/tag356.xml"/><Relationship Id="rId6" Type="http://schemas.openxmlformats.org/officeDocument/2006/relationships/image" Target="../media/image38.wmf"/><Relationship Id="rId11" Type="http://schemas.openxmlformats.org/officeDocument/2006/relationships/image" Target="../media/image43.wmf"/><Relationship Id="rId5" Type="http://schemas.openxmlformats.org/officeDocument/2006/relationships/image" Target="../media/image37.wmf"/><Relationship Id="rId15" Type="http://schemas.openxmlformats.org/officeDocument/2006/relationships/image" Target="../media/image47.wmf"/><Relationship Id="rId10" Type="http://schemas.openxmlformats.org/officeDocument/2006/relationships/image" Target="../media/image42.wmf"/><Relationship Id="rId4" Type="http://schemas.openxmlformats.org/officeDocument/2006/relationships/image" Target="../media/image36.png"/><Relationship Id="rId9" Type="http://schemas.openxmlformats.org/officeDocument/2006/relationships/image" Target="../media/image41.wmf"/><Relationship Id="rId14" Type="http://schemas.openxmlformats.org/officeDocument/2006/relationships/image" Target="../media/image46.wmf"/></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2.xml"/><Relationship Id="rId7" Type="http://schemas.openxmlformats.org/officeDocument/2006/relationships/image" Target="../media/image50.png"/><Relationship Id="rId2" Type="http://schemas.openxmlformats.org/officeDocument/2006/relationships/tags" Target="../tags/tag358.xml"/><Relationship Id="rId1" Type="http://schemas.openxmlformats.org/officeDocument/2006/relationships/tags" Target="../tags/tag357.xml"/><Relationship Id="rId6" Type="http://schemas.microsoft.com/office/2007/relationships/hdphoto" Target="../media/hdphoto2.wdp"/><Relationship Id="rId5" Type="http://schemas.openxmlformats.org/officeDocument/2006/relationships/image" Target="../media/image49.png"/><Relationship Id="rId4" Type="http://schemas.openxmlformats.org/officeDocument/2006/relationships/image" Target="../media/image48.jpg"/></Relationships>
</file>

<file path=ppt/slides/_rels/slide8.xml.rels><?xml version="1.0" encoding="UTF-8" standalone="yes"?>
<Relationships xmlns="http://schemas.openxmlformats.org/package/2006/relationships"><Relationship Id="rId8" Type="http://schemas.openxmlformats.org/officeDocument/2006/relationships/image" Target="../media/image41.wmf"/><Relationship Id="rId13" Type="http://schemas.openxmlformats.org/officeDocument/2006/relationships/image" Target="../media/image60.wmf"/><Relationship Id="rId18" Type="http://schemas.openxmlformats.org/officeDocument/2006/relationships/image" Target="../media/image65.png"/><Relationship Id="rId26" Type="http://schemas.openxmlformats.org/officeDocument/2006/relationships/image" Target="../media/image73.wmf"/><Relationship Id="rId3" Type="http://schemas.openxmlformats.org/officeDocument/2006/relationships/image" Target="../media/image51.png"/><Relationship Id="rId21" Type="http://schemas.openxmlformats.org/officeDocument/2006/relationships/image" Target="../media/image68.wmf"/><Relationship Id="rId7" Type="http://schemas.openxmlformats.org/officeDocument/2006/relationships/image" Target="../media/image55.png"/><Relationship Id="rId12" Type="http://schemas.openxmlformats.org/officeDocument/2006/relationships/image" Target="../media/image59.wmf"/><Relationship Id="rId17" Type="http://schemas.openxmlformats.org/officeDocument/2006/relationships/image" Target="../media/image64.png"/><Relationship Id="rId25" Type="http://schemas.openxmlformats.org/officeDocument/2006/relationships/image" Target="../media/image72.png"/><Relationship Id="rId2" Type="http://schemas.openxmlformats.org/officeDocument/2006/relationships/slideLayout" Target="../slideLayouts/slideLayout13.xml"/><Relationship Id="rId16" Type="http://schemas.openxmlformats.org/officeDocument/2006/relationships/image" Target="../media/image63.png"/><Relationship Id="rId20" Type="http://schemas.openxmlformats.org/officeDocument/2006/relationships/image" Target="../media/image67.wmf"/><Relationship Id="rId29" Type="http://schemas.openxmlformats.org/officeDocument/2006/relationships/image" Target="../media/image76.png"/><Relationship Id="rId1" Type="http://schemas.openxmlformats.org/officeDocument/2006/relationships/tags" Target="../tags/tag359.xml"/><Relationship Id="rId6" Type="http://schemas.openxmlformats.org/officeDocument/2006/relationships/image" Target="../media/image54.png"/><Relationship Id="rId11" Type="http://schemas.openxmlformats.org/officeDocument/2006/relationships/image" Target="../media/image58.wmf"/><Relationship Id="rId24" Type="http://schemas.openxmlformats.org/officeDocument/2006/relationships/image" Target="../media/image71.wmf"/><Relationship Id="rId32" Type="http://schemas.openxmlformats.org/officeDocument/2006/relationships/image" Target="../media/image79.png"/><Relationship Id="rId5" Type="http://schemas.openxmlformats.org/officeDocument/2006/relationships/image" Target="../media/image53.png"/><Relationship Id="rId15" Type="http://schemas.openxmlformats.org/officeDocument/2006/relationships/image" Target="../media/image62.wmf"/><Relationship Id="rId23" Type="http://schemas.openxmlformats.org/officeDocument/2006/relationships/image" Target="../media/image70.wmf"/><Relationship Id="rId28" Type="http://schemas.openxmlformats.org/officeDocument/2006/relationships/image" Target="../media/image75.png"/><Relationship Id="rId10" Type="http://schemas.openxmlformats.org/officeDocument/2006/relationships/image" Target="../media/image57.wmf"/><Relationship Id="rId19" Type="http://schemas.openxmlformats.org/officeDocument/2006/relationships/image" Target="../media/image66.wmf"/><Relationship Id="rId31" Type="http://schemas.openxmlformats.org/officeDocument/2006/relationships/image" Target="../media/image78.png"/><Relationship Id="rId4" Type="http://schemas.openxmlformats.org/officeDocument/2006/relationships/image" Target="../media/image52.png"/><Relationship Id="rId9" Type="http://schemas.openxmlformats.org/officeDocument/2006/relationships/image" Target="../media/image56.png"/><Relationship Id="rId14" Type="http://schemas.openxmlformats.org/officeDocument/2006/relationships/image" Target="../media/image61.wmf"/><Relationship Id="rId22" Type="http://schemas.openxmlformats.org/officeDocument/2006/relationships/image" Target="../media/image69.png"/><Relationship Id="rId27" Type="http://schemas.openxmlformats.org/officeDocument/2006/relationships/image" Target="../media/image74.png"/><Relationship Id="rId30" Type="http://schemas.openxmlformats.org/officeDocument/2006/relationships/image" Target="../media/image77.wmf"/></Relationships>
</file>

<file path=ppt/slides/_rels/slide9.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slideLayout" Target="../slideLayouts/slideLayout34.xml"/><Relationship Id="rId1" Type="http://schemas.openxmlformats.org/officeDocument/2006/relationships/tags" Target="../tags/tag360.xml"/></Relationships>
</file>

<file path=ppt/slides/_rels/slide10.xml.rels><?xml version="1.0" encoding="UTF-8" standalone="yes"?>
<Relationships xmlns="http://schemas.openxmlformats.org/package/2006/relationships"><Relationship Id="rId8" Type="http://schemas.openxmlformats.org/officeDocument/2006/relationships/image" Target="../media/image81.wmf"/><Relationship Id="rId13" Type="http://schemas.openxmlformats.org/officeDocument/2006/relationships/image" Target="../media/image58.wmf"/><Relationship Id="rId18" Type="http://schemas.openxmlformats.org/officeDocument/2006/relationships/image" Target="../media/image63.png"/><Relationship Id="rId26" Type="http://schemas.openxmlformats.org/officeDocument/2006/relationships/image" Target="../media/image83.wmf"/><Relationship Id="rId3" Type="http://schemas.openxmlformats.org/officeDocument/2006/relationships/image" Target="../media/image51.png"/><Relationship Id="rId21" Type="http://schemas.openxmlformats.org/officeDocument/2006/relationships/image" Target="../media/image82.png"/><Relationship Id="rId7" Type="http://schemas.openxmlformats.org/officeDocument/2006/relationships/image" Target="../media/image55.png"/><Relationship Id="rId12" Type="http://schemas.openxmlformats.org/officeDocument/2006/relationships/image" Target="../media/image57.wmf"/><Relationship Id="rId17" Type="http://schemas.openxmlformats.org/officeDocument/2006/relationships/image" Target="../media/image62.wmf"/><Relationship Id="rId25" Type="http://schemas.openxmlformats.org/officeDocument/2006/relationships/image" Target="../media/image67.wmf"/><Relationship Id="rId33" Type="http://schemas.openxmlformats.org/officeDocument/2006/relationships/image" Target="../media/image74.png"/><Relationship Id="rId2" Type="http://schemas.openxmlformats.org/officeDocument/2006/relationships/slideLayout" Target="../slideLayouts/slideLayout61.xml"/><Relationship Id="rId16" Type="http://schemas.openxmlformats.org/officeDocument/2006/relationships/image" Target="../media/image61.wmf"/><Relationship Id="rId20" Type="http://schemas.openxmlformats.org/officeDocument/2006/relationships/image" Target="../media/image65.png"/><Relationship Id="rId29" Type="http://schemas.openxmlformats.org/officeDocument/2006/relationships/image" Target="../media/image70.wmf"/><Relationship Id="rId1" Type="http://schemas.openxmlformats.org/officeDocument/2006/relationships/tags" Target="../tags/tag361.xml"/><Relationship Id="rId6" Type="http://schemas.openxmlformats.org/officeDocument/2006/relationships/image" Target="../media/image54.png"/><Relationship Id="rId11" Type="http://schemas.openxmlformats.org/officeDocument/2006/relationships/image" Target="../media/image77.wmf"/><Relationship Id="rId24" Type="http://schemas.openxmlformats.org/officeDocument/2006/relationships/image" Target="../media/image75.png"/><Relationship Id="rId32" Type="http://schemas.openxmlformats.org/officeDocument/2006/relationships/image" Target="../media/image73.wmf"/><Relationship Id="rId5" Type="http://schemas.openxmlformats.org/officeDocument/2006/relationships/image" Target="../media/image53.png"/><Relationship Id="rId15" Type="http://schemas.openxmlformats.org/officeDocument/2006/relationships/image" Target="../media/image60.wmf"/><Relationship Id="rId23" Type="http://schemas.openxmlformats.org/officeDocument/2006/relationships/image" Target="../media/image66.wmf"/><Relationship Id="rId28" Type="http://schemas.openxmlformats.org/officeDocument/2006/relationships/image" Target="../media/image69.png"/><Relationship Id="rId10" Type="http://schemas.openxmlformats.org/officeDocument/2006/relationships/image" Target="../media/image56.png"/><Relationship Id="rId19" Type="http://schemas.openxmlformats.org/officeDocument/2006/relationships/image" Target="../media/image64.png"/><Relationship Id="rId31" Type="http://schemas.openxmlformats.org/officeDocument/2006/relationships/image" Target="../media/image72.png"/><Relationship Id="rId4" Type="http://schemas.openxmlformats.org/officeDocument/2006/relationships/image" Target="../media/image52.png"/><Relationship Id="rId9" Type="http://schemas.openxmlformats.org/officeDocument/2006/relationships/image" Target="../media/image41.wmf"/><Relationship Id="rId14" Type="http://schemas.openxmlformats.org/officeDocument/2006/relationships/image" Target="../media/image59.wmf"/><Relationship Id="rId22" Type="http://schemas.openxmlformats.org/officeDocument/2006/relationships/image" Target="../media/image76.png"/><Relationship Id="rId27" Type="http://schemas.openxmlformats.org/officeDocument/2006/relationships/image" Target="../media/image68.wmf"/><Relationship Id="rId30" Type="http://schemas.openxmlformats.org/officeDocument/2006/relationships/image" Target="../media/image71.wmf"/></Relationships>
</file>

<file path=ppt/slides/_rels/slide11.xml.rels><?xml version="1.0" encoding="UTF-8" standalone="yes"?>
<Relationships xmlns="http://schemas.openxmlformats.org/package/2006/relationships"><Relationship Id="rId8" Type="http://schemas.openxmlformats.org/officeDocument/2006/relationships/image" Target="../media/image60.wmf"/><Relationship Id="rId3" Type="http://schemas.openxmlformats.org/officeDocument/2006/relationships/slideLayout" Target="../slideLayouts/slideLayout14.xml"/><Relationship Id="rId7" Type="http://schemas.openxmlformats.org/officeDocument/2006/relationships/image" Target="../media/image64.png"/><Relationship Id="rId2" Type="http://schemas.openxmlformats.org/officeDocument/2006/relationships/tags" Target="../tags/tag363.xml"/><Relationship Id="rId1" Type="http://schemas.openxmlformats.org/officeDocument/2006/relationships/tags" Target="../tags/tag362.xml"/><Relationship Id="rId6" Type="http://schemas.openxmlformats.org/officeDocument/2006/relationships/image" Target="../media/image75.png"/><Relationship Id="rId5" Type="http://schemas.openxmlformats.org/officeDocument/2006/relationships/image" Target="../media/image50.png"/><Relationship Id="rId4" Type="http://schemas.openxmlformats.org/officeDocument/2006/relationships/image" Target="../media/image84.jpg"/></Relationships>
</file>

<file path=ppt/slides/_rels/slide12.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365.xml"/><Relationship Id="rId1" Type="http://schemas.openxmlformats.org/officeDocument/2006/relationships/tags" Target="../tags/tag364.xml"/><Relationship Id="rId6" Type="http://schemas.openxmlformats.org/officeDocument/2006/relationships/image" Target="../media/image86.wmf"/><Relationship Id="rId5" Type="http://schemas.openxmlformats.org/officeDocument/2006/relationships/image" Target="../media/image50.png"/><Relationship Id="rId4" Type="http://schemas.openxmlformats.org/officeDocument/2006/relationships/image" Target="../media/image8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tags" Target="../tags/tag367.xml"/><Relationship Id="rId1" Type="http://schemas.openxmlformats.org/officeDocument/2006/relationships/tags" Target="../tags/tag366.xml"/><Relationship Id="rId6" Type="http://schemas.openxmlformats.org/officeDocument/2006/relationships/image" Target="../media/image50.png"/><Relationship Id="rId5" Type="http://schemas.openxmlformats.org/officeDocument/2006/relationships/image" Target="../media/image88.png"/><Relationship Id="rId4" Type="http://schemas.openxmlformats.org/officeDocument/2006/relationships/image" Target="../media/image87.jpg"/></Relationships>
</file>

<file path=ppt/slides/_rels/slide1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slideLayout" Target="../slideLayouts/slideLayout23.xml"/><Relationship Id="rId7" Type="http://schemas.openxmlformats.org/officeDocument/2006/relationships/image" Target="../media/image92.png"/><Relationship Id="rId2" Type="http://schemas.openxmlformats.org/officeDocument/2006/relationships/tags" Target="../tags/tag369.xml"/><Relationship Id="rId1" Type="http://schemas.openxmlformats.org/officeDocument/2006/relationships/tags" Target="../tags/tag368.xml"/><Relationship Id="rId6" Type="http://schemas.openxmlformats.org/officeDocument/2006/relationships/image" Target="../media/image91.png"/><Relationship Id="rId11" Type="http://schemas.openxmlformats.org/officeDocument/2006/relationships/image" Target="../media/image50.png"/><Relationship Id="rId5" Type="http://schemas.openxmlformats.org/officeDocument/2006/relationships/image" Target="../media/image90.wmf"/><Relationship Id="rId10" Type="http://schemas.openxmlformats.org/officeDocument/2006/relationships/image" Target="../media/image95.png"/><Relationship Id="rId4" Type="http://schemas.openxmlformats.org/officeDocument/2006/relationships/image" Target="../media/image84.jpg"/><Relationship Id="rId9" Type="http://schemas.openxmlformats.org/officeDocument/2006/relationships/image" Target="../media/image94.png"/></Relationships>
</file>

<file path=ppt/slides/_rels/slide18.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slideLayout" Target="../slideLayouts/slideLayout24.xml"/><Relationship Id="rId1" Type="http://schemas.openxmlformats.org/officeDocument/2006/relationships/tags" Target="../tags/tag370.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tags" Target="../tags/tag371.xml"/><Relationship Id="rId1" Type="http://schemas.openxmlformats.org/officeDocument/2006/relationships/vmlDrawing" Target="../drawings/vmlDrawing1.vml"/><Relationship Id="rId6" Type="http://schemas.openxmlformats.org/officeDocument/2006/relationships/image" Target="../media/image96.emf"/><Relationship Id="rId5" Type="http://schemas.openxmlformats.org/officeDocument/2006/relationships/oleObject" Target="../embeddings/oleObject1.bin"/><Relationship Id="rId4" Type="http://schemas.openxmlformats.org/officeDocument/2006/relationships/image" Target="../media/image32.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771" y="-9955"/>
            <a:ext cx="9540552" cy="7155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descr="C:\Users\Shann\AppData\Local\Microsoft\Windows\Temporary Internet Files\Content.IE5\OF8NFVHL\MC90043904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305536">
            <a:off x="1547664" y="2060848"/>
            <a:ext cx="7709733" cy="587266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53037" y="857391"/>
            <a:ext cx="8424936" cy="2708434"/>
          </a:xfrm>
          <a:prstGeom prst="rect">
            <a:avLst/>
          </a:prstGeom>
          <a:noFill/>
        </p:spPr>
        <p:txBody>
          <a:bodyPr wrap="square" rtlCol="0">
            <a:spAutoFit/>
          </a:bodyPr>
          <a:lstStyle/>
          <a:p>
            <a:pPr algn="ctr"/>
            <a:r>
              <a:rPr lang="en-AU" sz="8500" dirty="0" smtClean="0">
                <a:latin typeface="Bernard MT Condensed" pitchFamily="18" charset="0"/>
              </a:rPr>
              <a:t>Food =</a:t>
            </a:r>
            <a:endParaRPr lang="en-AU" sz="8500" dirty="0" smtClean="0">
              <a:latin typeface="Bernard MT Condensed" pitchFamily="18" charset="0"/>
            </a:endParaRPr>
          </a:p>
          <a:p>
            <a:pPr algn="ctr"/>
            <a:r>
              <a:rPr lang="en-AU" sz="8500" dirty="0" smtClean="0">
                <a:latin typeface="Bernard MT Condensed" pitchFamily="18" charset="0"/>
              </a:rPr>
              <a:t>Fuel for my Body</a:t>
            </a:r>
            <a:endParaRPr lang="en-AU" sz="8500" dirty="0">
              <a:latin typeface="Bernard MT Condensed" pitchFamily="18" charset="0"/>
            </a:endParaRPr>
          </a:p>
        </p:txBody>
      </p:sp>
    </p:spTree>
    <p:extLst>
      <p:ext uri="{BB962C8B-B14F-4D97-AF65-F5344CB8AC3E}">
        <p14:creationId xmlns:p14="http://schemas.microsoft.com/office/powerpoint/2010/main" val="36058866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6446"/>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539652" y="0"/>
            <a:ext cx="5256584" cy="707886"/>
          </a:xfrm>
          <a:prstGeom prst="rect">
            <a:avLst/>
          </a:prstGeom>
          <a:noFill/>
        </p:spPr>
        <p:txBody>
          <a:bodyPr wrap="square" rtlCol="0">
            <a:spAutoFit/>
          </a:bodyPr>
          <a:lstStyle/>
          <a:p>
            <a:r>
              <a:rPr lang="en-AU" sz="4000" b="1" dirty="0" smtClean="0">
                <a:solidFill>
                  <a:srgbClr val="FFC000"/>
                </a:solidFill>
                <a:latin typeface="Century Schoolbook" pitchFamily="18" charset="0"/>
              </a:rPr>
              <a:t>The Food Pyramid</a:t>
            </a:r>
            <a:endParaRPr lang="en-AU" sz="4000" b="1" dirty="0">
              <a:solidFill>
                <a:srgbClr val="FFC000"/>
              </a:solidFill>
              <a:latin typeface="Century Schoolbook" pitchFamily="18" charset="0"/>
            </a:endParaRPr>
          </a:p>
        </p:txBody>
      </p:sp>
    </p:spTree>
    <p:extLst>
      <p:ext uri="{BB962C8B-B14F-4D97-AF65-F5344CB8AC3E}">
        <p14:creationId xmlns:p14="http://schemas.microsoft.com/office/powerpoint/2010/main" val="7199083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extBox 1"/>
          <p:cNvSpPr txBox="1"/>
          <p:nvPr/>
        </p:nvSpPr>
        <p:spPr>
          <a:xfrm>
            <a:off x="611560" y="231169"/>
            <a:ext cx="9433048" cy="830997"/>
          </a:xfrm>
          <a:prstGeom prst="rect">
            <a:avLst/>
          </a:prstGeom>
          <a:noFill/>
        </p:spPr>
        <p:txBody>
          <a:bodyPr wrap="square" rtlCol="0">
            <a:spAutoFit/>
          </a:bodyPr>
          <a:lstStyle/>
          <a:p>
            <a:r>
              <a:rPr lang="en-AU" sz="4000" b="1" dirty="0" smtClean="0">
                <a:latin typeface="Century Schoolbook" pitchFamily="18" charset="0"/>
              </a:rPr>
              <a:t>What is the  Food Pyramid</a:t>
            </a:r>
            <a:r>
              <a:rPr lang="en-AU" sz="4800" dirty="0" smtClean="0">
                <a:latin typeface="Century Schoolbook" pitchFamily="18" charset="0"/>
              </a:rPr>
              <a:t>?</a:t>
            </a:r>
            <a:endParaRPr lang="en-AU" sz="4800" dirty="0">
              <a:latin typeface="Century Schoolbook" pitchFamily="18" charset="0"/>
            </a:endParaRPr>
          </a:p>
        </p:txBody>
      </p:sp>
      <p:pic>
        <p:nvPicPr>
          <p:cNvPr id="8194" name="Picture 2" descr="C:\Users\Shann\AppData\Local\Microsoft\Windows\Temporary Internet Files\Content.IE5\OF8NFVHL\MC90024618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61004">
            <a:off x="128780" y="3133769"/>
            <a:ext cx="4671588" cy="3573101"/>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Shann\AppData\Local\Microsoft\Windows\Temporary Internet Files\Content.IE5\OF8NFVHL\MC90024618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9116712">
            <a:off x="-1708465" y="4023356"/>
            <a:ext cx="4640049" cy="354897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475656" y="1340768"/>
            <a:ext cx="6552728" cy="1938992"/>
          </a:xfrm>
          <a:prstGeom prst="rect">
            <a:avLst/>
          </a:prstGeom>
          <a:noFill/>
        </p:spPr>
        <p:txBody>
          <a:bodyPr wrap="square" rtlCol="0">
            <a:spAutoFit/>
          </a:bodyPr>
          <a:lstStyle/>
          <a:p>
            <a:r>
              <a:rPr lang="en-AU" sz="2400" dirty="0" smtClean="0"/>
              <a:t>The Food Pyramid acts as a guide to the  types of foods that we need to eat and the amount of servings we need per day. We need to eat a variety of foods from each of the groups pictured for our bodies to stay healthy as we live and grow. </a:t>
            </a:r>
            <a:endParaRPr lang="en-AU" sz="2400" dirty="0"/>
          </a:p>
        </p:txBody>
      </p:sp>
    </p:spTree>
    <p:extLst>
      <p:ext uri="{BB962C8B-B14F-4D97-AF65-F5344CB8AC3E}">
        <p14:creationId xmlns:p14="http://schemas.microsoft.com/office/powerpoint/2010/main" val="687238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4">
            <a:extLst>
              <a:ext uri="{BEBA8EAE-BF5A-486C-A8C5-ECC9F3942E4B}">
                <a14:imgProps xmlns:a14="http://schemas.microsoft.com/office/drawing/2010/main">
                  <a14:imgLayer r:embed="rId5">
                    <a14:imgEffect>
                      <a14:backgroundRemoval t="10000" b="100000" l="938" r="99688">
                        <a14:foregroundMark x1="6771" y1="96944" x2="81771" y2="96667"/>
                        <a14:foregroundMark x1="5521" y1="96389" x2="17708" y2="73056"/>
                        <a14:foregroundMark x1="13021" y1="82639" x2="64688" y2="86667"/>
                        <a14:backgroundMark x1="5521" y1="97083" x2="81563" y2="97083"/>
                      </a14:backgroundRemoval>
                    </a14:imgEffect>
                  </a14:imgLayer>
                </a14:imgProps>
              </a:ext>
              <a:ext uri="{28A0092B-C50C-407E-A947-70E740481C1C}">
                <a14:useLocalDpi xmlns:a14="http://schemas.microsoft.com/office/drawing/2010/main" val="0"/>
              </a:ext>
            </a:extLst>
          </a:blip>
          <a:stretch>
            <a:fillRect/>
          </a:stretch>
        </p:blipFill>
        <p:spPr>
          <a:xfrm>
            <a:off x="586992" y="1864804"/>
            <a:ext cx="6636229" cy="4977172"/>
          </a:xfrm>
          <a:prstGeom prst="rect">
            <a:avLst/>
          </a:prstGeom>
        </p:spPr>
      </p:pic>
      <p:pic>
        <p:nvPicPr>
          <p:cNvPr id="6147" name="Picture 3" descr="C:\Users\Shann\AppData\Local\Microsoft\Windows\Temporary Internet Files\Content.IE5\9LX0JO6E\MC900013324[1].wmf"/>
          <p:cNvPicPr>
            <a:picLocks noChangeAspect="1" noChangeArrowheads="1"/>
          </p:cNvPicPr>
          <p:nvPr/>
        </p:nvPicPr>
        <p:blipFill>
          <a:blip r:embed="rId6" cstate="print">
            <a:lum bright="-20000" contrast="40000"/>
            <a:extLst>
              <a:ext uri="{28A0092B-C50C-407E-A947-70E740481C1C}">
                <a14:useLocalDpi xmlns:a14="http://schemas.microsoft.com/office/drawing/2010/main" val="0"/>
              </a:ext>
            </a:extLst>
          </a:blip>
          <a:srcRect/>
          <a:stretch>
            <a:fillRect/>
          </a:stretch>
        </p:blipFill>
        <p:spPr bwMode="auto">
          <a:xfrm>
            <a:off x="6009498" y="4005064"/>
            <a:ext cx="3215480" cy="299695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Users\Shann\AppData\Local\Microsoft\Windows\Temporary Internet Files\Content.IE5\9LX0JO6E\MC900013324[1].wmf"/>
          <p:cNvPicPr>
            <a:picLocks noChangeAspect="1" noChangeArrowheads="1"/>
          </p:cNvPicPr>
          <p:nvPr/>
        </p:nvPicPr>
        <p:blipFill>
          <a:blip r:embed="rId6" cstate="print">
            <a:lum bright="-20000" contrast="40000"/>
            <a:extLst>
              <a:ext uri="{28A0092B-C50C-407E-A947-70E740481C1C}">
                <a14:useLocalDpi xmlns:a14="http://schemas.microsoft.com/office/drawing/2010/main" val="0"/>
              </a:ext>
            </a:extLst>
          </a:blip>
          <a:srcRect/>
          <a:stretch>
            <a:fillRect/>
          </a:stretch>
        </p:blipFill>
        <p:spPr bwMode="auto">
          <a:xfrm rot="19893799">
            <a:off x="5344399" y="5239380"/>
            <a:ext cx="2035667" cy="1897320"/>
          </a:xfrm>
          <a:prstGeom prst="rect">
            <a:avLst/>
          </a:prstGeom>
          <a:noFill/>
          <a:extLst>
            <a:ext uri="{909E8E84-426E-40DD-AFC4-6F175D3DCCD1}">
              <a14:hiddenFill xmlns:a14="http://schemas.microsoft.com/office/drawing/2010/main">
                <a:solidFill>
                  <a:srgbClr val="FFFFFF"/>
                </a:solidFill>
              </a14:hiddenFill>
            </a:ext>
          </a:extLst>
        </p:spPr>
      </p:pic>
      <p:sp>
        <p:nvSpPr>
          <p:cNvPr id="5" name="Text Placeholder 4"/>
          <p:cNvSpPr>
            <a:spLocks noGrp="1"/>
          </p:cNvSpPr>
          <p:nvPr>
            <p:ph type="body" idx="10"/>
          </p:nvPr>
        </p:nvSpPr>
        <p:spPr/>
        <p:txBody>
          <a:bodyPr>
            <a:normAutofit fontScale="85000" lnSpcReduction="20000"/>
          </a:bodyPr>
          <a:lstStyle/>
          <a:p>
            <a:pPr lvl="0">
              <a:spcBef>
                <a:spcPts val="0"/>
              </a:spcBef>
            </a:pPr>
            <a:r>
              <a:rPr lang="en-AU" sz="4000" b="1" dirty="0">
                <a:solidFill>
                  <a:prstClr val="black"/>
                </a:solidFill>
                <a:latin typeface="Century Schoolbook" pitchFamily="18" charset="0"/>
              </a:rPr>
              <a:t>Recommended Daily </a:t>
            </a:r>
            <a:r>
              <a:rPr lang="en-AU" sz="4000" b="1" dirty="0" smtClean="0">
                <a:solidFill>
                  <a:prstClr val="black"/>
                </a:solidFill>
                <a:latin typeface="Century Schoolbook" pitchFamily="18" charset="0"/>
              </a:rPr>
              <a:t>servings</a:t>
            </a:r>
          </a:p>
          <a:p>
            <a:pPr lvl="0">
              <a:spcBef>
                <a:spcPts val="0"/>
              </a:spcBef>
            </a:pPr>
            <a:r>
              <a:rPr lang="en-AU" sz="2200" dirty="0" smtClean="0">
                <a:solidFill>
                  <a:prstClr val="black"/>
                </a:solidFill>
                <a:latin typeface="Century Schoolbook" pitchFamily="18" charset="0"/>
              </a:rPr>
              <a:t>Draw a </a:t>
            </a:r>
            <a:r>
              <a:rPr lang="en-AU" sz="2200" dirty="0" smtClean="0">
                <a:solidFill>
                  <a:schemeClr val="bg1"/>
                </a:solidFill>
                <a:latin typeface="Century Schoolbook" pitchFamily="18" charset="0"/>
              </a:rPr>
              <a:t>WHITE</a:t>
            </a:r>
            <a:r>
              <a:rPr lang="en-AU" sz="2200" dirty="0" smtClean="0">
                <a:solidFill>
                  <a:prstClr val="black"/>
                </a:solidFill>
                <a:latin typeface="Century Schoolbook" pitchFamily="18" charset="0"/>
              </a:rPr>
              <a:t> line from the recommended serving to the correct food group.</a:t>
            </a:r>
            <a:endParaRPr lang="en-AU" sz="2200" dirty="0">
              <a:solidFill>
                <a:prstClr val="black"/>
              </a:solidFill>
              <a:latin typeface="Century Schoolbook" pitchFamily="18" charset="0"/>
            </a:endParaRPr>
          </a:p>
        </p:txBody>
      </p:sp>
      <p:sp>
        <p:nvSpPr>
          <p:cNvPr id="8" name="TextBox 7"/>
          <p:cNvSpPr txBox="1"/>
          <p:nvPr/>
        </p:nvSpPr>
        <p:spPr>
          <a:xfrm>
            <a:off x="4211961" y="2348880"/>
            <a:ext cx="3011260" cy="584775"/>
          </a:xfrm>
          <a:prstGeom prst="rect">
            <a:avLst/>
          </a:prstGeom>
          <a:noFill/>
        </p:spPr>
        <p:txBody>
          <a:bodyPr wrap="square" rtlCol="0">
            <a:spAutoFit/>
          </a:bodyPr>
          <a:lstStyle/>
          <a:p>
            <a:pPr marL="457200" indent="-457200">
              <a:buFont typeface="Wingdings" pitchFamily="2" charset="2"/>
              <a:buChar char="q"/>
            </a:pPr>
            <a:r>
              <a:rPr lang="en-AU" sz="3200" b="1" dirty="0" smtClean="0">
                <a:solidFill>
                  <a:srgbClr val="FF0000"/>
                </a:solidFill>
              </a:rPr>
              <a:t>2-3 Servings</a:t>
            </a:r>
            <a:endParaRPr lang="en-AU" sz="3200" b="1" dirty="0">
              <a:solidFill>
                <a:srgbClr val="FF0000"/>
              </a:solidFill>
            </a:endParaRPr>
          </a:p>
        </p:txBody>
      </p:sp>
      <p:sp>
        <p:nvSpPr>
          <p:cNvPr id="9" name="Rectangle 8"/>
          <p:cNvSpPr/>
          <p:nvPr/>
        </p:nvSpPr>
        <p:spPr>
          <a:xfrm>
            <a:off x="6161358" y="1323974"/>
            <a:ext cx="2911759" cy="584775"/>
          </a:xfrm>
          <a:prstGeom prst="rect">
            <a:avLst/>
          </a:prstGeom>
        </p:spPr>
        <p:txBody>
          <a:bodyPr wrap="none">
            <a:spAutoFit/>
          </a:bodyPr>
          <a:lstStyle/>
          <a:p>
            <a:pPr marL="457200" lvl="0" indent="-457200">
              <a:buFont typeface="Wingdings" pitchFamily="2" charset="2"/>
              <a:buChar char="q"/>
            </a:pPr>
            <a:r>
              <a:rPr lang="en-AU" sz="3200" b="1" dirty="0" smtClean="0">
                <a:solidFill>
                  <a:srgbClr val="FF0000"/>
                </a:solidFill>
              </a:rPr>
              <a:t>6 -11Servings</a:t>
            </a:r>
            <a:endParaRPr lang="en-AU" sz="3200" b="1" dirty="0">
              <a:solidFill>
                <a:srgbClr val="FF0000"/>
              </a:solidFill>
            </a:endParaRPr>
          </a:p>
        </p:txBody>
      </p:sp>
      <p:sp>
        <p:nvSpPr>
          <p:cNvPr id="11" name="Rectangle 10"/>
          <p:cNvSpPr/>
          <p:nvPr/>
        </p:nvSpPr>
        <p:spPr>
          <a:xfrm>
            <a:off x="3501336" y="1112550"/>
            <a:ext cx="2703369" cy="584775"/>
          </a:xfrm>
          <a:prstGeom prst="rect">
            <a:avLst/>
          </a:prstGeom>
        </p:spPr>
        <p:txBody>
          <a:bodyPr wrap="none">
            <a:spAutoFit/>
          </a:bodyPr>
          <a:lstStyle/>
          <a:p>
            <a:pPr marL="457200" lvl="0" indent="-457200">
              <a:buFont typeface="Wingdings" pitchFamily="2" charset="2"/>
              <a:buChar char="q"/>
            </a:pPr>
            <a:r>
              <a:rPr lang="en-AU" sz="3200" b="1" dirty="0" smtClean="0">
                <a:solidFill>
                  <a:srgbClr val="FF0000"/>
                </a:solidFill>
              </a:rPr>
              <a:t>2-4 </a:t>
            </a:r>
            <a:r>
              <a:rPr lang="en-AU" sz="3200" b="1" dirty="0">
                <a:solidFill>
                  <a:srgbClr val="FF0000"/>
                </a:solidFill>
              </a:rPr>
              <a:t>Servings</a:t>
            </a:r>
            <a:endParaRPr lang="en-AU" sz="3200" b="1" dirty="0">
              <a:solidFill>
                <a:srgbClr val="FF0000"/>
              </a:solidFill>
            </a:endParaRPr>
          </a:p>
        </p:txBody>
      </p:sp>
      <p:sp>
        <p:nvSpPr>
          <p:cNvPr id="12" name="Rectangle 11"/>
          <p:cNvSpPr/>
          <p:nvPr/>
        </p:nvSpPr>
        <p:spPr>
          <a:xfrm>
            <a:off x="1259632" y="1882660"/>
            <a:ext cx="2703369" cy="584775"/>
          </a:xfrm>
          <a:prstGeom prst="rect">
            <a:avLst/>
          </a:prstGeom>
        </p:spPr>
        <p:txBody>
          <a:bodyPr wrap="none">
            <a:spAutoFit/>
          </a:bodyPr>
          <a:lstStyle/>
          <a:p>
            <a:pPr marL="457200" lvl="0" indent="-457200">
              <a:buFont typeface="Wingdings" pitchFamily="2" charset="2"/>
              <a:buChar char="q"/>
            </a:pPr>
            <a:r>
              <a:rPr lang="en-AU" sz="3200" b="1" dirty="0" smtClean="0">
                <a:solidFill>
                  <a:srgbClr val="FF0000"/>
                </a:solidFill>
              </a:rPr>
              <a:t>2-3 </a:t>
            </a:r>
            <a:r>
              <a:rPr lang="en-AU" sz="3200" b="1" dirty="0">
                <a:solidFill>
                  <a:srgbClr val="FF0000"/>
                </a:solidFill>
              </a:rPr>
              <a:t>Servings</a:t>
            </a:r>
            <a:endParaRPr lang="en-AU" sz="3200" b="1" dirty="0">
              <a:solidFill>
                <a:srgbClr val="FF0000"/>
              </a:solidFill>
            </a:endParaRPr>
          </a:p>
        </p:txBody>
      </p:sp>
      <p:sp>
        <p:nvSpPr>
          <p:cNvPr id="13" name="Rectangle 12"/>
          <p:cNvSpPr/>
          <p:nvPr/>
        </p:nvSpPr>
        <p:spPr>
          <a:xfrm>
            <a:off x="4888646" y="4005063"/>
            <a:ext cx="2703369" cy="584775"/>
          </a:xfrm>
          <a:prstGeom prst="rect">
            <a:avLst/>
          </a:prstGeom>
        </p:spPr>
        <p:txBody>
          <a:bodyPr wrap="none">
            <a:spAutoFit/>
          </a:bodyPr>
          <a:lstStyle/>
          <a:p>
            <a:pPr marL="457200" lvl="0" indent="-457200">
              <a:buFont typeface="Wingdings" pitchFamily="2" charset="2"/>
              <a:buChar char="q"/>
            </a:pPr>
            <a:r>
              <a:rPr lang="en-AU" sz="3200" b="1" dirty="0" smtClean="0">
                <a:solidFill>
                  <a:srgbClr val="FF0000"/>
                </a:solidFill>
              </a:rPr>
              <a:t>3-5 </a:t>
            </a:r>
            <a:r>
              <a:rPr lang="en-AU" sz="3200" b="1" dirty="0">
                <a:solidFill>
                  <a:srgbClr val="FF0000"/>
                </a:solidFill>
              </a:rPr>
              <a:t>Servings</a:t>
            </a:r>
            <a:endParaRPr lang="en-AU" sz="3200" b="1" dirty="0">
              <a:solidFill>
                <a:srgbClr val="FF0000"/>
              </a:solidFill>
            </a:endParaRPr>
          </a:p>
        </p:txBody>
      </p:sp>
      <p:sp>
        <p:nvSpPr>
          <p:cNvPr id="14" name="Rectangle 13"/>
          <p:cNvSpPr/>
          <p:nvPr/>
        </p:nvSpPr>
        <p:spPr>
          <a:xfrm>
            <a:off x="6362232" y="3136612"/>
            <a:ext cx="2917786" cy="584775"/>
          </a:xfrm>
          <a:prstGeom prst="rect">
            <a:avLst/>
          </a:prstGeom>
        </p:spPr>
        <p:txBody>
          <a:bodyPr wrap="none">
            <a:spAutoFit/>
          </a:bodyPr>
          <a:lstStyle/>
          <a:p>
            <a:pPr marL="457200" lvl="0" indent="-457200">
              <a:buFont typeface="Wingdings" pitchFamily="2" charset="2"/>
              <a:buChar char="q"/>
            </a:pPr>
            <a:r>
              <a:rPr lang="en-AU" sz="3200" b="1" dirty="0" smtClean="0">
                <a:solidFill>
                  <a:srgbClr val="FF0000"/>
                </a:solidFill>
              </a:rPr>
              <a:t>Use sparingly</a:t>
            </a:r>
            <a:endParaRPr lang="en-AU" sz="3200" b="1" dirty="0">
              <a:solidFill>
                <a:srgbClr val="FF0000"/>
              </a:solidFill>
            </a:endParaRPr>
          </a:p>
        </p:txBody>
      </p:sp>
    </p:spTree>
    <p:custDataLst>
      <p:tags r:id="rId1"/>
    </p:custDataLst>
    <p:extLst>
      <p:ext uri="{BB962C8B-B14F-4D97-AF65-F5344CB8AC3E}">
        <p14:creationId xmlns:p14="http://schemas.microsoft.com/office/powerpoint/2010/main" val="14850694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4">
            <a:extLst>
              <a:ext uri="{BEBA8EAE-BF5A-486C-A8C5-ECC9F3942E4B}">
                <a14:imgProps xmlns:a14="http://schemas.microsoft.com/office/drawing/2010/main">
                  <a14:imgLayer r:embed="rId5">
                    <a14:imgEffect>
                      <a14:backgroundRemoval t="10000" b="100000" l="938" r="99688">
                        <a14:foregroundMark x1="6771" y1="96944" x2="81771" y2="96667"/>
                        <a14:foregroundMark x1="5521" y1="96389" x2="17708" y2="73056"/>
                        <a14:foregroundMark x1="13021" y1="82639" x2="64688" y2="86667"/>
                        <a14:backgroundMark x1="5521" y1="97083" x2="81563" y2="97083"/>
                      </a14:backgroundRemoval>
                    </a14:imgEffect>
                  </a14:imgLayer>
                </a14:imgProps>
              </a:ext>
              <a:ext uri="{28A0092B-C50C-407E-A947-70E740481C1C}">
                <a14:useLocalDpi xmlns:a14="http://schemas.microsoft.com/office/drawing/2010/main" val="0"/>
              </a:ext>
            </a:extLst>
          </a:blip>
          <a:stretch>
            <a:fillRect/>
          </a:stretch>
        </p:blipFill>
        <p:spPr>
          <a:xfrm>
            <a:off x="586992" y="1864804"/>
            <a:ext cx="6636229" cy="4977172"/>
          </a:xfrm>
          <a:prstGeom prst="rect">
            <a:avLst/>
          </a:prstGeom>
        </p:spPr>
      </p:pic>
      <p:pic>
        <p:nvPicPr>
          <p:cNvPr id="6147" name="Picture 3" descr="C:\Users\Shann\AppData\Local\Microsoft\Windows\Temporary Internet Files\Content.IE5\9LX0JO6E\MC900013324[1].wmf"/>
          <p:cNvPicPr>
            <a:picLocks noChangeAspect="1" noChangeArrowheads="1"/>
          </p:cNvPicPr>
          <p:nvPr/>
        </p:nvPicPr>
        <p:blipFill>
          <a:blip r:embed="rId6" cstate="print">
            <a:lum bright="-20000" contrast="40000"/>
            <a:extLst>
              <a:ext uri="{28A0092B-C50C-407E-A947-70E740481C1C}">
                <a14:useLocalDpi xmlns:a14="http://schemas.microsoft.com/office/drawing/2010/main" val="0"/>
              </a:ext>
            </a:extLst>
          </a:blip>
          <a:srcRect/>
          <a:stretch>
            <a:fillRect/>
          </a:stretch>
        </p:blipFill>
        <p:spPr bwMode="auto">
          <a:xfrm>
            <a:off x="6009498" y="4005064"/>
            <a:ext cx="3215480" cy="299695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Users\Shann\AppData\Local\Microsoft\Windows\Temporary Internet Files\Content.IE5\9LX0JO6E\MC900013324[1].wmf"/>
          <p:cNvPicPr>
            <a:picLocks noChangeAspect="1" noChangeArrowheads="1"/>
          </p:cNvPicPr>
          <p:nvPr/>
        </p:nvPicPr>
        <p:blipFill>
          <a:blip r:embed="rId6" cstate="print">
            <a:lum bright="-20000" contrast="40000"/>
            <a:extLst>
              <a:ext uri="{28A0092B-C50C-407E-A947-70E740481C1C}">
                <a14:useLocalDpi xmlns:a14="http://schemas.microsoft.com/office/drawing/2010/main" val="0"/>
              </a:ext>
            </a:extLst>
          </a:blip>
          <a:srcRect/>
          <a:stretch>
            <a:fillRect/>
          </a:stretch>
        </p:blipFill>
        <p:spPr bwMode="auto">
          <a:xfrm rot="19893799">
            <a:off x="5344399" y="5239380"/>
            <a:ext cx="2035667" cy="1897320"/>
          </a:xfrm>
          <a:prstGeom prst="rect">
            <a:avLst/>
          </a:prstGeom>
          <a:noFill/>
          <a:extLst>
            <a:ext uri="{909E8E84-426E-40DD-AFC4-6F175D3DCCD1}">
              <a14:hiddenFill xmlns:a14="http://schemas.microsoft.com/office/drawing/2010/main">
                <a:solidFill>
                  <a:srgbClr val="FFFFFF"/>
                </a:solidFill>
              </a14:hiddenFill>
            </a:ext>
          </a:extLst>
        </p:spPr>
      </p:pic>
      <p:sp>
        <p:nvSpPr>
          <p:cNvPr id="5" name="Text Placeholder 4"/>
          <p:cNvSpPr>
            <a:spLocks noGrp="1"/>
          </p:cNvSpPr>
          <p:nvPr>
            <p:ph type="body" idx="10"/>
          </p:nvPr>
        </p:nvSpPr>
        <p:spPr/>
        <p:txBody>
          <a:bodyPr>
            <a:normAutofit fontScale="85000" lnSpcReduction="20000"/>
          </a:bodyPr>
          <a:lstStyle/>
          <a:p>
            <a:pPr lvl="0">
              <a:spcBef>
                <a:spcPts val="0"/>
              </a:spcBef>
            </a:pPr>
            <a:r>
              <a:rPr lang="en-AU" sz="4000" b="1" dirty="0">
                <a:solidFill>
                  <a:prstClr val="black"/>
                </a:solidFill>
                <a:latin typeface="Century Schoolbook" pitchFamily="18" charset="0"/>
              </a:rPr>
              <a:t>Recommended Daily </a:t>
            </a:r>
            <a:r>
              <a:rPr lang="en-AU" sz="4000" b="1" dirty="0" smtClean="0">
                <a:solidFill>
                  <a:prstClr val="black"/>
                </a:solidFill>
                <a:latin typeface="Century Schoolbook" pitchFamily="18" charset="0"/>
              </a:rPr>
              <a:t>servings</a:t>
            </a:r>
          </a:p>
          <a:p>
            <a:pPr lvl="0">
              <a:spcBef>
                <a:spcPts val="0"/>
              </a:spcBef>
            </a:pPr>
            <a:r>
              <a:rPr lang="en-AU" sz="2200" dirty="0" smtClean="0">
                <a:solidFill>
                  <a:prstClr val="black"/>
                </a:solidFill>
                <a:latin typeface="Century Schoolbook" pitchFamily="18" charset="0"/>
              </a:rPr>
              <a:t>Draw a </a:t>
            </a:r>
            <a:r>
              <a:rPr lang="en-AU" sz="2200" dirty="0" smtClean="0">
                <a:solidFill>
                  <a:schemeClr val="bg1"/>
                </a:solidFill>
                <a:latin typeface="Century Schoolbook" pitchFamily="18" charset="0"/>
              </a:rPr>
              <a:t>WHITE</a:t>
            </a:r>
            <a:r>
              <a:rPr lang="en-AU" sz="2200" dirty="0" smtClean="0">
                <a:solidFill>
                  <a:prstClr val="black"/>
                </a:solidFill>
                <a:latin typeface="Century Schoolbook" pitchFamily="18" charset="0"/>
              </a:rPr>
              <a:t> line from the recommended serving to the correct food group.</a:t>
            </a:r>
            <a:endParaRPr lang="en-AU" sz="2200" dirty="0">
              <a:solidFill>
                <a:prstClr val="black"/>
              </a:solidFill>
              <a:latin typeface="Century Schoolbook" pitchFamily="18" charset="0"/>
            </a:endParaRPr>
          </a:p>
        </p:txBody>
      </p:sp>
      <p:sp>
        <p:nvSpPr>
          <p:cNvPr id="8" name="TextBox 7"/>
          <p:cNvSpPr txBox="1"/>
          <p:nvPr/>
        </p:nvSpPr>
        <p:spPr>
          <a:xfrm>
            <a:off x="4211961" y="2348880"/>
            <a:ext cx="3011260" cy="584775"/>
          </a:xfrm>
          <a:prstGeom prst="rect">
            <a:avLst/>
          </a:prstGeom>
          <a:noFill/>
        </p:spPr>
        <p:txBody>
          <a:bodyPr wrap="square" rtlCol="0">
            <a:spAutoFit/>
          </a:bodyPr>
          <a:lstStyle/>
          <a:p>
            <a:pPr marL="457200" indent="-457200">
              <a:buFont typeface="Wingdings" pitchFamily="2" charset="2"/>
              <a:buChar char="q"/>
            </a:pPr>
            <a:r>
              <a:rPr lang="en-AU" sz="3200" b="1" dirty="0" smtClean="0">
                <a:solidFill>
                  <a:srgbClr val="FF0000"/>
                </a:solidFill>
              </a:rPr>
              <a:t>2-3 Servings</a:t>
            </a:r>
            <a:endParaRPr lang="en-AU" sz="3200" b="1" dirty="0">
              <a:solidFill>
                <a:srgbClr val="FF0000"/>
              </a:solidFill>
            </a:endParaRPr>
          </a:p>
        </p:txBody>
      </p:sp>
      <p:sp>
        <p:nvSpPr>
          <p:cNvPr id="9" name="Rectangle 8"/>
          <p:cNvSpPr/>
          <p:nvPr/>
        </p:nvSpPr>
        <p:spPr>
          <a:xfrm>
            <a:off x="6161358" y="1323974"/>
            <a:ext cx="2911759" cy="584775"/>
          </a:xfrm>
          <a:prstGeom prst="rect">
            <a:avLst/>
          </a:prstGeom>
        </p:spPr>
        <p:txBody>
          <a:bodyPr wrap="none">
            <a:spAutoFit/>
          </a:bodyPr>
          <a:lstStyle/>
          <a:p>
            <a:pPr marL="457200" indent="-457200">
              <a:buFont typeface="Wingdings" pitchFamily="2" charset="2"/>
              <a:buChar char="q"/>
            </a:pPr>
            <a:r>
              <a:rPr lang="en-AU" sz="3200" b="1" dirty="0" smtClean="0">
                <a:solidFill>
                  <a:srgbClr val="FF0000"/>
                </a:solidFill>
              </a:rPr>
              <a:t>6 -11Servings</a:t>
            </a:r>
            <a:endParaRPr lang="en-AU" sz="3200" b="1" dirty="0">
              <a:solidFill>
                <a:srgbClr val="FF0000"/>
              </a:solidFill>
            </a:endParaRPr>
          </a:p>
        </p:txBody>
      </p:sp>
      <p:sp>
        <p:nvSpPr>
          <p:cNvPr id="11" name="Rectangle 10"/>
          <p:cNvSpPr/>
          <p:nvPr/>
        </p:nvSpPr>
        <p:spPr>
          <a:xfrm>
            <a:off x="3501336" y="1112550"/>
            <a:ext cx="2703369" cy="584775"/>
          </a:xfrm>
          <a:prstGeom prst="rect">
            <a:avLst/>
          </a:prstGeom>
        </p:spPr>
        <p:txBody>
          <a:bodyPr wrap="none">
            <a:spAutoFit/>
          </a:bodyPr>
          <a:lstStyle/>
          <a:p>
            <a:pPr marL="457200" indent="-457200">
              <a:buFont typeface="Wingdings" pitchFamily="2" charset="2"/>
              <a:buChar char="q"/>
            </a:pPr>
            <a:r>
              <a:rPr lang="en-AU" sz="3200" b="1" dirty="0" smtClean="0">
                <a:solidFill>
                  <a:srgbClr val="FF0000"/>
                </a:solidFill>
              </a:rPr>
              <a:t>2-4 </a:t>
            </a:r>
            <a:r>
              <a:rPr lang="en-AU" sz="3200" b="1" dirty="0">
                <a:solidFill>
                  <a:srgbClr val="FF0000"/>
                </a:solidFill>
              </a:rPr>
              <a:t>Servings</a:t>
            </a:r>
          </a:p>
        </p:txBody>
      </p:sp>
      <p:sp>
        <p:nvSpPr>
          <p:cNvPr id="12" name="Rectangle 11"/>
          <p:cNvSpPr/>
          <p:nvPr/>
        </p:nvSpPr>
        <p:spPr>
          <a:xfrm>
            <a:off x="1259632" y="1882660"/>
            <a:ext cx="2703369" cy="584775"/>
          </a:xfrm>
          <a:prstGeom prst="rect">
            <a:avLst/>
          </a:prstGeom>
        </p:spPr>
        <p:txBody>
          <a:bodyPr wrap="none">
            <a:spAutoFit/>
          </a:bodyPr>
          <a:lstStyle/>
          <a:p>
            <a:pPr marL="457200" indent="-457200">
              <a:buFont typeface="Wingdings" pitchFamily="2" charset="2"/>
              <a:buChar char="q"/>
            </a:pPr>
            <a:r>
              <a:rPr lang="en-AU" sz="3200" b="1" dirty="0" smtClean="0">
                <a:solidFill>
                  <a:srgbClr val="FF0000"/>
                </a:solidFill>
              </a:rPr>
              <a:t>2-3 </a:t>
            </a:r>
            <a:r>
              <a:rPr lang="en-AU" sz="3200" b="1" dirty="0">
                <a:solidFill>
                  <a:srgbClr val="FF0000"/>
                </a:solidFill>
              </a:rPr>
              <a:t>Servings</a:t>
            </a:r>
          </a:p>
        </p:txBody>
      </p:sp>
      <p:sp>
        <p:nvSpPr>
          <p:cNvPr id="13" name="Rectangle 12"/>
          <p:cNvSpPr/>
          <p:nvPr/>
        </p:nvSpPr>
        <p:spPr>
          <a:xfrm>
            <a:off x="4888646" y="4005063"/>
            <a:ext cx="2703369" cy="584775"/>
          </a:xfrm>
          <a:prstGeom prst="rect">
            <a:avLst/>
          </a:prstGeom>
        </p:spPr>
        <p:txBody>
          <a:bodyPr wrap="none">
            <a:spAutoFit/>
          </a:bodyPr>
          <a:lstStyle/>
          <a:p>
            <a:pPr marL="457200" indent="-457200">
              <a:buFont typeface="Wingdings" pitchFamily="2" charset="2"/>
              <a:buChar char="q"/>
            </a:pPr>
            <a:r>
              <a:rPr lang="en-AU" sz="3200" b="1" dirty="0" smtClean="0">
                <a:solidFill>
                  <a:srgbClr val="FF0000"/>
                </a:solidFill>
              </a:rPr>
              <a:t>3-5 </a:t>
            </a:r>
            <a:r>
              <a:rPr lang="en-AU" sz="3200" b="1" dirty="0">
                <a:solidFill>
                  <a:srgbClr val="FF0000"/>
                </a:solidFill>
              </a:rPr>
              <a:t>Servings</a:t>
            </a:r>
          </a:p>
        </p:txBody>
      </p:sp>
      <p:sp>
        <p:nvSpPr>
          <p:cNvPr id="14" name="Rectangle 13"/>
          <p:cNvSpPr/>
          <p:nvPr/>
        </p:nvSpPr>
        <p:spPr>
          <a:xfrm>
            <a:off x="6362232" y="3136612"/>
            <a:ext cx="2917786" cy="584775"/>
          </a:xfrm>
          <a:prstGeom prst="rect">
            <a:avLst/>
          </a:prstGeom>
        </p:spPr>
        <p:txBody>
          <a:bodyPr wrap="none">
            <a:spAutoFit/>
          </a:bodyPr>
          <a:lstStyle/>
          <a:p>
            <a:pPr marL="457200" indent="-457200">
              <a:buFont typeface="Wingdings" pitchFamily="2" charset="2"/>
              <a:buChar char="q"/>
            </a:pPr>
            <a:r>
              <a:rPr lang="en-AU" sz="3200" b="1" dirty="0" smtClean="0">
                <a:solidFill>
                  <a:srgbClr val="FF0000"/>
                </a:solidFill>
              </a:rPr>
              <a:t>Use sparingly</a:t>
            </a:r>
            <a:endParaRPr lang="en-AU" sz="3200" b="1" dirty="0">
              <a:solidFill>
                <a:srgbClr val="FF0000"/>
              </a:solidFill>
            </a:endParaRPr>
          </a:p>
        </p:txBody>
      </p:sp>
      <p:cxnSp>
        <p:nvCxnSpPr>
          <p:cNvPr id="3" name="Straight Arrow Connector 2"/>
          <p:cNvCxnSpPr/>
          <p:nvPr/>
        </p:nvCxnSpPr>
        <p:spPr>
          <a:xfrm>
            <a:off x="1547664" y="2175047"/>
            <a:ext cx="1063652" cy="2122403"/>
          </a:xfrm>
          <a:prstGeom prst="straightConnector1">
            <a:avLst/>
          </a:prstGeom>
          <a:ln w="38100" cmpd="sng">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3905107" y="1697325"/>
            <a:ext cx="2457125" cy="4490715"/>
          </a:xfrm>
          <a:prstGeom prst="straightConnector1">
            <a:avLst/>
          </a:prstGeom>
          <a:ln w="38100" cmpd="sng">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flipV="1">
            <a:off x="3635896" y="2933655"/>
            <a:ext cx="3024336" cy="495344"/>
          </a:xfrm>
          <a:prstGeom prst="straightConnector1">
            <a:avLst/>
          </a:prstGeom>
          <a:ln w="38100" cmpd="sng">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2915816" y="4297450"/>
            <a:ext cx="2262082" cy="1061201"/>
          </a:xfrm>
          <a:prstGeom prst="straightConnector1">
            <a:avLst/>
          </a:prstGeom>
          <a:ln w="38100" cmpd="sng">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3758603" y="1325115"/>
            <a:ext cx="288254" cy="3832077"/>
          </a:xfrm>
          <a:prstGeom prst="straightConnector1">
            <a:avLst/>
          </a:prstGeom>
          <a:ln w="38100" cmpd="sng">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H="1">
            <a:off x="2763144" y="2641267"/>
            <a:ext cx="1745504" cy="2441185"/>
          </a:xfrm>
          <a:prstGeom prst="straightConnector1">
            <a:avLst/>
          </a:prstGeom>
          <a:ln w="38100" cmpd="sng">
            <a:solidFill>
              <a:srgbClr val="00B0F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671045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0"/>
          </p:nvPr>
        </p:nvSpPr>
        <p:spPr>
          <a:xfrm>
            <a:off x="155448" y="116586"/>
            <a:ext cx="8833104" cy="1271033"/>
          </a:xfrm>
        </p:spPr>
        <p:txBody>
          <a:bodyPr>
            <a:normAutofit fontScale="77500" lnSpcReduction="20000"/>
          </a:bodyPr>
          <a:lstStyle/>
          <a:p>
            <a:r>
              <a:rPr lang="en-AU" dirty="0" smtClean="0"/>
              <a:t>Circle  </a:t>
            </a:r>
            <a:r>
              <a:rPr lang="en-AU" b="1" dirty="0" smtClean="0"/>
              <a:t>meat, fish, poultry, eggs and nuts </a:t>
            </a:r>
            <a:r>
              <a:rPr lang="en-AU" dirty="0" smtClean="0"/>
              <a:t>in </a:t>
            </a:r>
            <a:r>
              <a:rPr lang="en-AU" b="1" dirty="0" smtClean="0">
                <a:solidFill>
                  <a:srgbClr val="00B0F0"/>
                </a:solidFill>
              </a:rPr>
              <a:t>BLUE</a:t>
            </a:r>
            <a:r>
              <a:rPr lang="en-AU" dirty="0" smtClean="0"/>
              <a:t>, </a:t>
            </a:r>
            <a:r>
              <a:rPr lang="en-AU" b="1" dirty="0" smtClean="0"/>
              <a:t>Fats, oils &amp; sweets </a:t>
            </a:r>
            <a:r>
              <a:rPr lang="en-AU" dirty="0" smtClean="0"/>
              <a:t>in </a:t>
            </a:r>
            <a:r>
              <a:rPr lang="en-AU" b="1" dirty="0" smtClean="0">
                <a:solidFill>
                  <a:srgbClr val="FF0000"/>
                </a:solidFill>
              </a:rPr>
              <a:t>RED, </a:t>
            </a:r>
            <a:r>
              <a:rPr lang="en-AU" b="1" dirty="0" smtClean="0"/>
              <a:t>Fruit</a:t>
            </a:r>
            <a:r>
              <a:rPr lang="en-AU" dirty="0" smtClean="0"/>
              <a:t> in </a:t>
            </a:r>
            <a:r>
              <a:rPr lang="en-AU" b="1" dirty="0" smtClean="0"/>
              <a:t>BLACK</a:t>
            </a:r>
            <a:r>
              <a:rPr lang="en-AU" dirty="0" smtClean="0"/>
              <a:t>, </a:t>
            </a:r>
            <a:r>
              <a:rPr lang="en-AU" b="1" dirty="0" smtClean="0"/>
              <a:t>Vegetables</a:t>
            </a:r>
            <a:r>
              <a:rPr lang="en-AU" dirty="0" smtClean="0"/>
              <a:t> in </a:t>
            </a:r>
            <a:r>
              <a:rPr lang="en-AU" b="1" dirty="0" smtClean="0">
                <a:solidFill>
                  <a:srgbClr val="92D050"/>
                </a:solidFill>
              </a:rPr>
              <a:t>GREEN</a:t>
            </a:r>
            <a:r>
              <a:rPr lang="en-AU" b="1" dirty="0" smtClean="0"/>
              <a:t>, Milk, cheese and yoghurt in  </a:t>
            </a:r>
            <a:r>
              <a:rPr lang="en-AU" b="1" dirty="0" smtClean="0">
                <a:solidFill>
                  <a:srgbClr val="FF66FF"/>
                </a:solidFill>
              </a:rPr>
              <a:t>PINK </a:t>
            </a:r>
            <a:r>
              <a:rPr lang="en-AU" dirty="0" smtClean="0"/>
              <a:t>and</a:t>
            </a:r>
            <a:r>
              <a:rPr lang="en-AU" b="1" dirty="0" smtClean="0"/>
              <a:t> bread, rice, cereal and pasta in </a:t>
            </a:r>
            <a:r>
              <a:rPr lang="en-AU" b="1" dirty="0" smtClean="0">
                <a:solidFill>
                  <a:srgbClr val="FFFF00"/>
                </a:solidFill>
              </a:rPr>
              <a:t>YELLOW</a:t>
            </a:r>
            <a:r>
              <a:rPr lang="en-AU" b="1" dirty="0" smtClean="0"/>
              <a:t>.</a:t>
            </a:r>
            <a:endParaRPr lang="en-AU" b="1" dirty="0"/>
          </a:p>
        </p:txBody>
      </p:sp>
      <p:pic>
        <p:nvPicPr>
          <p:cNvPr id="12" name="Picture 3" descr="\\tk2offfsm03\CAM\v-nimojg\FD00028_.WMF"/>
          <p:cNvPicPr>
            <a:picLocks noChangeAspect="1" noChangeArrowheads="1"/>
          </p:cNvPicPr>
          <p:nvPr/>
        </p:nvPicPr>
        <p:blipFill>
          <a:blip r:embed="rId3" cstate="print">
            <a:lum bright="40000" contrast="40000"/>
          </a:blip>
          <a:srcRect/>
          <a:stretch>
            <a:fillRect/>
          </a:stretch>
        </p:blipFill>
        <p:spPr bwMode="auto">
          <a:xfrm>
            <a:off x="3744931" y="2085552"/>
            <a:ext cx="1435810" cy="1421332"/>
          </a:xfrm>
          <a:prstGeom prst="rect">
            <a:avLst/>
          </a:prstGeom>
          <a:noFill/>
        </p:spPr>
      </p:pic>
      <p:pic>
        <p:nvPicPr>
          <p:cNvPr id="4105" name="Picture 9" descr="C:\Users\Shann\AppData\Local\Microsoft\Windows\Temporary Internet Files\Content.IE5\OF8NFVHL\MC900441784[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4784" y="1070628"/>
            <a:ext cx="1982708" cy="1982708"/>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C:\Users\Shann\AppData\Local\Microsoft\Windows\Temporary Internet Files\Content.IE5\9LX0JO6E\MC900040035[1].wmf"/>
          <p:cNvPicPr>
            <a:picLocks noChangeAspect="1" noChangeArrowheads="1"/>
          </p:cNvPicPr>
          <p:nvPr/>
        </p:nvPicPr>
        <p:blipFill>
          <a:blip r:embed="rId5" cstate="print">
            <a:lum bright="-20000" contrast="40000"/>
            <a:extLst>
              <a:ext uri="{28A0092B-C50C-407E-A947-70E740481C1C}">
                <a14:useLocalDpi xmlns:a14="http://schemas.microsoft.com/office/drawing/2010/main" val="0"/>
              </a:ext>
            </a:extLst>
          </a:blip>
          <a:srcRect/>
          <a:stretch>
            <a:fillRect/>
          </a:stretch>
        </p:blipFill>
        <p:spPr bwMode="auto">
          <a:xfrm>
            <a:off x="5569489" y="3333010"/>
            <a:ext cx="1468760" cy="1208789"/>
          </a:xfrm>
          <a:prstGeom prst="rect">
            <a:avLst/>
          </a:prstGeom>
          <a:noFill/>
          <a:extLst>
            <a:ext uri="{909E8E84-426E-40DD-AFC4-6F175D3DCCD1}">
              <a14:hiddenFill xmlns:a14="http://schemas.microsoft.com/office/drawing/2010/main">
                <a:solidFill>
                  <a:srgbClr val="FFFFFF"/>
                </a:solidFill>
              </a14:hiddenFill>
            </a:ext>
          </a:extLst>
        </p:spPr>
      </p:pic>
      <p:pic>
        <p:nvPicPr>
          <p:cNvPr id="4107" name="Picture 11" descr="C:\Users\Shann\AppData\Local\Microsoft\Windows\Temporary Internet Files\Content.IE5\PJ1DNTUA\MC900112408[1].wmf"/>
          <p:cNvPicPr>
            <a:picLocks noChangeAspect="1" noChangeArrowheads="1"/>
          </p:cNvPicPr>
          <p:nvPr/>
        </p:nvPicPr>
        <p:blipFill>
          <a:blip r:embed="rId6" cstate="print">
            <a:lum bright="-20000" contrast="20000"/>
            <a:extLst>
              <a:ext uri="{28A0092B-C50C-407E-A947-70E740481C1C}">
                <a14:useLocalDpi xmlns:a14="http://schemas.microsoft.com/office/drawing/2010/main" val="0"/>
              </a:ext>
            </a:extLst>
          </a:blip>
          <a:srcRect/>
          <a:stretch>
            <a:fillRect/>
          </a:stretch>
        </p:blipFill>
        <p:spPr bwMode="auto">
          <a:xfrm>
            <a:off x="1235145" y="1736586"/>
            <a:ext cx="2018664" cy="1364618"/>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C:\Users\Shann\AppData\Local\Microsoft\Windows\Temporary Internet Files\Content.IE5\OF8NFVHL\MC900391504[1].wmf"/>
          <p:cNvPicPr>
            <a:picLocks noChangeAspect="1" noChangeArrowheads="1"/>
          </p:cNvPicPr>
          <p:nvPr/>
        </p:nvPicPr>
        <p:blipFill>
          <a:blip r:embed="rId7" cstate="print">
            <a:lum contrast="-20000"/>
            <a:extLst>
              <a:ext uri="{28A0092B-C50C-407E-A947-70E740481C1C}">
                <a14:useLocalDpi xmlns:a14="http://schemas.microsoft.com/office/drawing/2010/main" val="0"/>
              </a:ext>
            </a:extLst>
          </a:blip>
          <a:srcRect/>
          <a:stretch>
            <a:fillRect/>
          </a:stretch>
        </p:blipFill>
        <p:spPr bwMode="auto">
          <a:xfrm>
            <a:off x="7108610" y="4850333"/>
            <a:ext cx="1581385" cy="1384910"/>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descr="C:\Users\Shann\AppData\Local\Microsoft\Windows\Temporary Internet Files\Content.IE5\OF8NFVHL\MC900445724[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17756" y="1460109"/>
            <a:ext cx="836831" cy="137250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v-nimojg\Desktop\Clipart3\RICE.wmf"/>
          <p:cNvPicPr>
            <a:picLocks noChangeAspect="1" noChangeArrowheads="1"/>
          </p:cNvPicPr>
          <p:nvPr/>
        </p:nvPicPr>
        <p:blipFill>
          <a:blip r:embed="rId9" cstate="print"/>
          <a:srcRect/>
          <a:stretch>
            <a:fillRect/>
          </a:stretch>
        </p:blipFill>
        <p:spPr bwMode="auto">
          <a:xfrm>
            <a:off x="1247654" y="5301208"/>
            <a:ext cx="2367220" cy="1064162"/>
          </a:xfrm>
          <a:prstGeom prst="rect">
            <a:avLst/>
          </a:prstGeom>
          <a:noFill/>
        </p:spPr>
      </p:pic>
      <p:pic>
        <p:nvPicPr>
          <p:cNvPr id="4113" name="Picture 17" descr="C:\Users\Shann\AppData\Local\Microsoft\Windows\Temporary Internet Files\Content.IE5\OF8NFVHL\MC900112782[1].wm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807653" y="1387619"/>
            <a:ext cx="1310367" cy="697933"/>
          </a:xfrm>
          <a:prstGeom prst="rect">
            <a:avLst/>
          </a:prstGeom>
          <a:noFill/>
          <a:extLst>
            <a:ext uri="{909E8E84-426E-40DD-AFC4-6F175D3DCCD1}">
              <a14:hiddenFill xmlns:a14="http://schemas.microsoft.com/office/drawing/2010/main">
                <a:solidFill>
                  <a:srgbClr val="FFFFFF"/>
                </a:solidFill>
              </a14:hiddenFill>
            </a:ext>
          </a:extLst>
        </p:spPr>
      </p:pic>
      <p:pic>
        <p:nvPicPr>
          <p:cNvPr id="4115" name="Picture 19" descr="C:\Users\Shann\AppData\Local\Microsoft\Windows\Temporary Internet Files\Content.IE5\OF8NFVHL\MC900445722[1].wm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759550" y="5121886"/>
            <a:ext cx="816649" cy="1213967"/>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C:\Users\Shann\AppData\Local\Microsoft\Windows\Temporary Internet Files\Content.IE5\OF8NFVHL\MC900445694[1].wm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465129" y="3487765"/>
            <a:ext cx="1142086" cy="1036015"/>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360472" y="2856225"/>
            <a:ext cx="1979484" cy="1832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20" name="Picture 24" descr="C:\Users\Shann\AppData\Local\Microsoft\Windows\Temporary Internet Files\Content.IE5\OF8NFVHL\MC900264560[1].wmf"/>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41800" y="3819634"/>
            <a:ext cx="1405353" cy="828977"/>
          </a:xfrm>
          <a:prstGeom prst="rect">
            <a:avLst/>
          </a:prstGeom>
          <a:noFill/>
          <a:extLst>
            <a:ext uri="{909E8E84-426E-40DD-AFC4-6F175D3DCCD1}">
              <a14:hiddenFill xmlns:a14="http://schemas.microsoft.com/office/drawing/2010/main">
                <a:solidFill>
                  <a:srgbClr val="FFFFFF"/>
                </a:solidFill>
              </a14:hiddenFill>
            </a:ext>
          </a:extLst>
        </p:spPr>
      </p:pic>
      <p:pic>
        <p:nvPicPr>
          <p:cNvPr id="4122" name="Picture 26" descr="C:\Users\Shann\AppData\Local\Microsoft\Windows\Temporary Internet Files\Content.IE5\OF8NFVHL\MC900048865[1].wmf"/>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609717" y="5321567"/>
            <a:ext cx="1480994" cy="107399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03647" y="3333010"/>
            <a:ext cx="2341283" cy="369332"/>
          </a:xfrm>
          <a:prstGeom prst="rect">
            <a:avLst/>
          </a:prstGeom>
          <a:noFill/>
        </p:spPr>
        <p:txBody>
          <a:bodyPr wrap="square" rtlCol="0">
            <a:spAutoFit/>
          </a:bodyPr>
          <a:lstStyle/>
          <a:p>
            <a:r>
              <a:rPr lang="en-AU" dirty="0" smtClean="0"/>
              <a:t>Spaghetti  Bolognaise</a:t>
            </a:r>
            <a:endParaRPr lang="en-AU" dirty="0"/>
          </a:p>
        </p:txBody>
      </p:sp>
      <p:sp>
        <p:nvSpPr>
          <p:cNvPr id="5" name="TextBox 4"/>
          <p:cNvSpPr txBox="1"/>
          <p:nvPr/>
        </p:nvSpPr>
        <p:spPr>
          <a:xfrm>
            <a:off x="3614874" y="1988261"/>
            <a:ext cx="1954615" cy="369332"/>
          </a:xfrm>
          <a:prstGeom prst="rect">
            <a:avLst/>
          </a:prstGeom>
          <a:noFill/>
        </p:spPr>
        <p:txBody>
          <a:bodyPr wrap="square" rtlCol="0">
            <a:spAutoFit/>
          </a:bodyPr>
          <a:lstStyle/>
          <a:p>
            <a:r>
              <a:rPr lang="en-AU" dirty="0" smtClean="0"/>
              <a:t>Chocolate Bar</a:t>
            </a:r>
            <a:endParaRPr lang="en-AU" dirty="0"/>
          </a:p>
        </p:txBody>
      </p:sp>
      <p:sp>
        <p:nvSpPr>
          <p:cNvPr id="6" name="TextBox 5"/>
          <p:cNvSpPr txBox="1"/>
          <p:nvPr/>
        </p:nvSpPr>
        <p:spPr>
          <a:xfrm>
            <a:off x="3043749" y="6365370"/>
            <a:ext cx="3096863" cy="369332"/>
          </a:xfrm>
          <a:prstGeom prst="rect">
            <a:avLst/>
          </a:prstGeom>
          <a:noFill/>
        </p:spPr>
        <p:txBody>
          <a:bodyPr wrap="square" rtlCol="0">
            <a:spAutoFit/>
          </a:bodyPr>
          <a:lstStyle/>
          <a:p>
            <a:r>
              <a:rPr lang="en-AU" dirty="0" smtClean="0"/>
              <a:t>Caramel pear &amp; bananas</a:t>
            </a:r>
            <a:endParaRPr lang="en-AU" dirty="0"/>
          </a:p>
        </p:txBody>
      </p:sp>
      <p:sp>
        <p:nvSpPr>
          <p:cNvPr id="7" name="TextBox 6"/>
          <p:cNvSpPr txBox="1"/>
          <p:nvPr/>
        </p:nvSpPr>
        <p:spPr>
          <a:xfrm>
            <a:off x="3614874" y="3381181"/>
            <a:ext cx="2144676" cy="369332"/>
          </a:xfrm>
          <a:prstGeom prst="rect">
            <a:avLst/>
          </a:prstGeom>
          <a:noFill/>
        </p:spPr>
        <p:txBody>
          <a:bodyPr wrap="square" rtlCol="0">
            <a:spAutoFit/>
          </a:bodyPr>
          <a:lstStyle/>
          <a:p>
            <a:r>
              <a:rPr lang="en-AU" dirty="0" smtClean="0"/>
              <a:t>Toast with butter</a:t>
            </a:r>
            <a:endParaRPr lang="en-AU" dirty="0"/>
          </a:p>
        </p:txBody>
      </p:sp>
      <p:sp>
        <p:nvSpPr>
          <p:cNvPr id="8" name="TextBox 7"/>
          <p:cNvSpPr txBox="1"/>
          <p:nvPr/>
        </p:nvSpPr>
        <p:spPr>
          <a:xfrm>
            <a:off x="5427858" y="2647945"/>
            <a:ext cx="2026847" cy="369332"/>
          </a:xfrm>
          <a:prstGeom prst="rect">
            <a:avLst/>
          </a:prstGeom>
          <a:noFill/>
        </p:spPr>
        <p:txBody>
          <a:bodyPr wrap="square" rtlCol="0">
            <a:spAutoFit/>
          </a:bodyPr>
          <a:lstStyle/>
          <a:p>
            <a:r>
              <a:rPr lang="en-AU" dirty="0" smtClean="0"/>
              <a:t>Bacon &amp; Eggs</a:t>
            </a:r>
            <a:endParaRPr lang="en-AU" dirty="0"/>
          </a:p>
        </p:txBody>
      </p:sp>
      <p:sp>
        <p:nvSpPr>
          <p:cNvPr id="9" name="TextBox 8"/>
          <p:cNvSpPr txBox="1"/>
          <p:nvPr/>
        </p:nvSpPr>
        <p:spPr>
          <a:xfrm>
            <a:off x="7108610" y="2868670"/>
            <a:ext cx="2339752" cy="369332"/>
          </a:xfrm>
          <a:prstGeom prst="rect">
            <a:avLst/>
          </a:prstGeom>
          <a:noFill/>
        </p:spPr>
        <p:txBody>
          <a:bodyPr wrap="square" rtlCol="0">
            <a:spAutoFit/>
          </a:bodyPr>
          <a:lstStyle/>
          <a:p>
            <a:r>
              <a:rPr lang="en-AU" dirty="0" smtClean="0"/>
              <a:t>100% Orange juice</a:t>
            </a:r>
            <a:endParaRPr lang="en-AU" dirty="0"/>
          </a:p>
        </p:txBody>
      </p:sp>
      <p:sp>
        <p:nvSpPr>
          <p:cNvPr id="11" name="TextBox 10"/>
          <p:cNvSpPr txBox="1"/>
          <p:nvPr/>
        </p:nvSpPr>
        <p:spPr>
          <a:xfrm>
            <a:off x="3521815" y="4541799"/>
            <a:ext cx="1818141" cy="646331"/>
          </a:xfrm>
          <a:prstGeom prst="rect">
            <a:avLst/>
          </a:prstGeom>
          <a:noFill/>
        </p:spPr>
        <p:txBody>
          <a:bodyPr wrap="square" rtlCol="0">
            <a:spAutoFit/>
          </a:bodyPr>
          <a:lstStyle/>
          <a:p>
            <a:pPr algn="ctr"/>
            <a:r>
              <a:rPr lang="en-AU" dirty="0" smtClean="0"/>
              <a:t>Steak Mashed potatoes &amp; peas</a:t>
            </a:r>
            <a:endParaRPr lang="en-AU" dirty="0"/>
          </a:p>
        </p:txBody>
      </p:sp>
      <p:sp>
        <p:nvSpPr>
          <p:cNvPr id="15" name="TextBox 14"/>
          <p:cNvSpPr txBox="1"/>
          <p:nvPr/>
        </p:nvSpPr>
        <p:spPr>
          <a:xfrm>
            <a:off x="5427858" y="4488220"/>
            <a:ext cx="2374048" cy="646331"/>
          </a:xfrm>
          <a:prstGeom prst="rect">
            <a:avLst/>
          </a:prstGeom>
          <a:noFill/>
        </p:spPr>
        <p:txBody>
          <a:bodyPr wrap="none" rtlCol="0">
            <a:spAutoFit/>
          </a:bodyPr>
          <a:lstStyle/>
          <a:p>
            <a:r>
              <a:rPr lang="en-AU" dirty="0" smtClean="0"/>
              <a:t>Hamburger with</a:t>
            </a:r>
          </a:p>
          <a:p>
            <a:r>
              <a:rPr lang="en-AU" dirty="0" smtClean="0"/>
              <a:t> bacon, cheese &amp; sauce</a:t>
            </a:r>
            <a:endParaRPr lang="en-AU" dirty="0"/>
          </a:p>
        </p:txBody>
      </p:sp>
      <p:sp>
        <p:nvSpPr>
          <p:cNvPr id="16" name="TextBox 15"/>
          <p:cNvSpPr txBox="1"/>
          <p:nvPr/>
        </p:nvSpPr>
        <p:spPr>
          <a:xfrm>
            <a:off x="7595602" y="6235243"/>
            <a:ext cx="1365767" cy="369332"/>
          </a:xfrm>
          <a:prstGeom prst="rect">
            <a:avLst/>
          </a:prstGeom>
          <a:noFill/>
        </p:spPr>
        <p:txBody>
          <a:bodyPr wrap="square" rtlCol="0">
            <a:spAutoFit/>
          </a:bodyPr>
          <a:lstStyle/>
          <a:p>
            <a:r>
              <a:rPr lang="en-AU" dirty="0" smtClean="0"/>
              <a:t>Salad </a:t>
            </a:r>
            <a:endParaRPr lang="en-AU" dirty="0"/>
          </a:p>
        </p:txBody>
      </p:sp>
      <p:sp>
        <p:nvSpPr>
          <p:cNvPr id="17" name="TextBox 16"/>
          <p:cNvSpPr txBox="1"/>
          <p:nvPr/>
        </p:nvSpPr>
        <p:spPr>
          <a:xfrm>
            <a:off x="5759550" y="6335853"/>
            <a:ext cx="2139752" cy="369332"/>
          </a:xfrm>
          <a:prstGeom prst="rect">
            <a:avLst/>
          </a:prstGeom>
          <a:noFill/>
        </p:spPr>
        <p:txBody>
          <a:bodyPr wrap="square" rtlCol="0">
            <a:spAutoFit/>
          </a:bodyPr>
          <a:lstStyle/>
          <a:p>
            <a:r>
              <a:rPr lang="en-AU" dirty="0" smtClean="0"/>
              <a:t>Milkshake</a:t>
            </a:r>
            <a:endParaRPr lang="en-AU" dirty="0"/>
          </a:p>
        </p:txBody>
      </p:sp>
      <p:sp>
        <p:nvSpPr>
          <p:cNvPr id="18" name="TextBox 17"/>
          <p:cNvSpPr txBox="1"/>
          <p:nvPr/>
        </p:nvSpPr>
        <p:spPr>
          <a:xfrm>
            <a:off x="1728233" y="6322568"/>
            <a:ext cx="1032488" cy="369332"/>
          </a:xfrm>
          <a:prstGeom prst="rect">
            <a:avLst/>
          </a:prstGeom>
          <a:noFill/>
        </p:spPr>
        <p:txBody>
          <a:bodyPr wrap="square" rtlCol="0">
            <a:spAutoFit/>
          </a:bodyPr>
          <a:lstStyle/>
          <a:p>
            <a:r>
              <a:rPr lang="en-AU" dirty="0" smtClean="0"/>
              <a:t>Rice</a:t>
            </a:r>
            <a:endParaRPr lang="en-AU" dirty="0"/>
          </a:p>
        </p:txBody>
      </p:sp>
      <p:sp>
        <p:nvSpPr>
          <p:cNvPr id="19" name="TextBox 18"/>
          <p:cNvSpPr txBox="1"/>
          <p:nvPr/>
        </p:nvSpPr>
        <p:spPr>
          <a:xfrm>
            <a:off x="1403647" y="4864964"/>
            <a:ext cx="1640102" cy="369332"/>
          </a:xfrm>
          <a:prstGeom prst="rect">
            <a:avLst/>
          </a:prstGeom>
          <a:noFill/>
        </p:spPr>
        <p:txBody>
          <a:bodyPr wrap="square" rtlCol="0">
            <a:spAutoFit/>
          </a:bodyPr>
          <a:lstStyle/>
          <a:p>
            <a:pPr algn="ctr"/>
            <a:r>
              <a:rPr lang="en-AU" dirty="0" smtClean="0"/>
              <a:t>Peaches</a:t>
            </a:r>
            <a:endParaRPr lang="en-AU" dirty="0"/>
          </a:p>
        </p:txBody>
      </p:sp>
    </p:spTree>
    <p:custDataLst>
      <p:tags r:id="rId1"/>
    </p:custDataLst>
    <p:extLst>
      <p:ext uri="{BB962C8B-B14F-4D97-AF65-F5344CB8AC3E}">
        <p14:creationId xmlns:p14="http://schemas.microsoft.com/office/powerpoint/2010/main" val="7535519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sp>
        <p:nvSpPr>
          <p:cNvPr id="2" name="Text Placeholder 1"/>
          <p:cNvSpPr>
            <a:spLocks noGrp="1"/>
          </p:cNvSpPr>
          <p:nvPr>
            <p:ph type="body" idx="10"/>
          </p:nvPr>
        </p:nvSpPr>
        <p:spPr/>
        <p:txBody>
          <a:bodyPr>
            <a:noAutofit/>
          </a:bodyPr>
          <a:lstStyle/>
          <a:p>
            <a:endParaRPr lang="en-AU" sz="3600" dirty="0" smtClean="0"/>
          </a:p>
          <a:p>
            <a:endParaRPr lang="en-AU" sz="3600" dirty="0" smtClean="0"/>
          </a:p>
          <a:p>
            <a:r>
              <a:rPr lang="en-AU" dirty="0" smtClean="0"/>
              <a:t>Jake is having </a:t>
            </a:r>
            <a:r>
              <a:rPr lang="en-AU" b="1" dirty="0" smtClean="0"/>
              <a:t>Spaghetti Bolognaise </a:t>
            </a:r>
            <a:r>
              <a:rPr lang="en-AU" dirty="0" smtClean="0"/>
              <a:t>for his dinner. The ingredients include: pasta, tomatoes, mince meat and olive oil. Jakes dinner includes how many food groups?</a:t>
            </a:r>
            <a:endParaRPr lang="en-AU" dirty="0"/>
          </a:p>
        </p:txBody>
      </p:sp>
      <p:sp>
        <p:nvSpPr>
          <p:cNvPr id="3" name="Content Placeholder 2"/>
          <p:cNvSpPr>
            <a:spLocks noGrp="1"/>
          </p:cNvSpPr>
          <p:nvPr>
            <p:ph sz="quarter" idx="11"/>
          </p:nvPr>
        </p:nvSpPr>
        <p:spPr>
          <a:xfrm>
            <a:off x="1371600" y="1673352"/>
            <a:ext cx="1040160" cy="1215923"/>
          </a:xfrm>
        </p:spPr>
        <p:txBody>
          <a:bodyPr vert="horz">
            <a:normAutofit/>
          </a:bodyPr>
          <a:lstStyle/>
          <a:p>
            <a:pPr algn="ctr"/>
            <a:r>
              <a:rPr lang="en-AU" sz="4000" b="1" dirty="0">
                <a:solidFill>
                  <a:schemeClr val="bg1"/>
                </a:solidFill>
              </a:rPr>
              <a:t>2</a:t>
            </a:r>
          </a:p>
        </p:txBody>
      </p:sp>
      <p:sp>
        <p:nvSpPr>
          <p:cNvPr id="5" name="Content Placeholder 4"/>
          <p:cNvSpPr>
            <a:spLocks noGrp="1"/>
          </p:cNvSpPr>
          <p:nvPr>
            <p:ph sz="quarter" idx="12"/>
          </p:nvPr>
        </p:nvSpPr>
        <p:spPr>
          <a:xfrm>
            <a:off x="1371600" y="3005861"/>
            <a:ext cx="1112168" cy="1215923"/>
          </a:xfrm>
        </p:spPr>
        <p:txBody>
          <a:bodyPr vert="horz">
            <a:normAutofit/>
          </a:bodyPr>
          <a:lstStyle/>
          <a:p>
            <a:pPr algn="ctr"/>
            <a:r>
              <a:rPr lang="en-AU" sz="4000" b="1" dirty="0">
                <a:solidFill>
                  <a:schemeClr val="bg1"/>
                </a:solidFill>
              </a:rPr>
              <a:t>6</a:t>
            </a:r>
          </a:p>
        </p:txBody>
      </p:sp>
      <p:sp>
        <p:nvSpPr>
          <p:cNvPr id="6" name="Content Placeholder 5"/>
          <p:cNvSpPr>
            <a:spLocks noGrp="1"/>
          </p:cNvSpPr>
          <p:nvPr>
            <p:ph sz="quarter" idx="13"/>
          </p:nvPr>
        </p:nvSpPr>
        <p:spPr>
          <a:xfrm>
            <a:off x="1371600" y="4338371"/>
            <a:ext cx="1184176" cy="1215923"/>
          </a:xfrm>
        </p:spPr>
        <p:txBody>
          <a:bodyPr vert="horz">
            <a:normAutofit fontScale="92500" lnSpcReduction="20000"/>
          </a:bodyPr>
          <a:lstStyle/>
          <a:p>
            <a:pPr algn="ctr"/>
            <a:endParaRPr lang="en-AU" sz="4000" b="1" dirty="0" smtClean="0">
              <a:solidFill>
                <a:schemeClr val="bg1"/>
              </a:solidFill>
            </a:endParaRPr>
          </a:p>
          <a:p>
            <a:pPr algn="ctr"/>
            <a:r>
              <a:rPr lang="en-AU" sz="4300" b="1" dirty="0" smtClean="0">
                <a:solidFill>
                  <a:schemeClr val="bg1"/>
                </a:solidFill>
              </a:rPr>
              <a:t>4</a:t>
            </a:r>
            <a:endParaRPr lang="en-AU" sz="4300" b="1" dirty="0">
              <a:solidFill>
                <a:schemeClr val="bg1"/>
              </a:solidFill>
            </a:endParaRPr>
          </a:p>
        </p:txBody>
      </p:sp>
      <p:pic>
        <p:nvPicPr>
          <p:cNvPr id="8196" name="Picture 4"/>
          <p:cNvPicPr>
            <a:picLocks noChangeAspect="1" noChangeArrowheads="1"/>
          </p:cNvPicPr>
          <p:nvPr/>
        </p:nvPicPr>
        <p:blipFill>
          <a:blip r:embed="rId5">
            <a:extLst>
              <a:ext uri="{BEBA8EAE-BF5A-486C-A8C5-ECC9F3942E4B}">
                <a14:imgProps xmlns:a14="http://schemas.microsoft.com/office/drawing/2010/main">
                  <a14:imgLayer r:embed="rId6">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2411761" y="2204864"/>
            <a:ext cx="5805190" cy="3925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a:picLocks/>
          </p:cNvPicPr>
          <p:nvPr>
            <p:custDataLst>
              <p:tags r:id="rId2"/>
            </p:custDataLst>
          </p:nvPr>
        </p:nvPicPr>
        <p:blipFill>
          <a:blip r:embed="rId7">
            <a:extLst>
              <a:ext uri="{28A0092B-C50C-407E-A947-70E740481C1C}">
                <a14:useLocalDpi xmlns:a14="http://schemas.microsoft.com/office/drawing/2010/main" val="0"/>
              </a:ext>
            </a:extLst>
          </a:blip>
          <a:stretch>
            <a:fillRect/>
          </a:stretch>
        </p:blipFill>
        <p:spPr>
          <a:xfrm>
            <a:off x="155448" y="4517707"/>
            <a:ext cx="857250" cy="857250"/>
          </a:xfrm>
          <a:prstGeom prst="rect">
            <a:avLst/>
          </a:prstGeom>
        </p:spPr>
      </p:pic>
    </p:spTree>
    <p:custDataLst>
      <p:tags r:id="rId1"/>
    </p:custDataLst>
    <p:extLst>
      <p:ext uri="{BB962C8B-B14F-4D97-AF65-F5344CB8AC3E}">
        <p14:creationId xmlns:p14="http://schemas.microsoft.com/office/powerpoint/2010/main" val="30679935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0"/>
          </p:nvPr>
        </p:nvSpPr>
        <p:spPr>
          <a:xfrm>
            <a:off x="179512" y="188640"/>
            <a:ext cx="8833104" cy="1263237"/>
          </a:xfrm>
        </p:spPr>
        <p:txBody>
          <a:bodyPr>
            <a:normAutofit fontScale="62500" lnSpcReduction="20000"/>
          </a:bodyPr>
          <a:lstStyle/>
          <a:p>
            <a:pPr lvl="0"/>
            <a:r>
              <a:rPr lang="en-AU" sz="10600" dirty="0">
                <a:solidFill>
                  <a:prstClr val="black"/>
                </a:solidFill>
                <a:latin typeface="Brush Script MT" pitchFamily="66" charset="0"/>
              </a:rPr>
              <a:t>H</a:t>
            </a:r>
            <a:r>
              <a:rPr lang="en-AU" sz="10600" dirty="0" smtClean="0">
                <a:solidFill>
                  <a:prstClr val="black"/>
                </a:solidFill>
                <a:latin typeface="Brush Script MT" pitchFamily="66" charset="0"/>
              </a:rPr>
              <a:t>ealthy </a:t>
            </a:r>
            <a:r>
              <a:rPr lang="en-AU" sz="10600" dirty="0">
                <a:solidFill>
                  <a:prstClr val="black"/>
                </a:solidFill>
                <a:latin typeface="Brush Script MT" pitchFamily="66" charset="0"/>
              </a:rPr>
              <a:t>Food Choices are….</a:t>
            </a:r>
          </a:p>
          <a:p>
            <a:r>
              <a:rPr lang="en-AU" dirty="0" smtClean="0"/>
              <a:t>Draw a</a:t>
            </a:r>
            <a:r>
              <a:rPr lang="en-AU" dirty="0" smtClean="0">
                <a:solidFill>
                  <a:srgbClr val="92D050"/>
                </a:solidFill>
              </a:rPr>
              <a:t> GREEN </a:t>
            </a:r>
            <a:r>
              <a:rPr lang="en-AU" dirty="0" smtClean="0"/>
              <a:t>circle around</a:t>
            </a:r>
            <a:r>
              <a:rPr lang="en-AU" b="1" dirty="0" smtClean="0"/>
              <a:t> healthy </a:t>
            </a:r>
            <a:r>
              <a:rPr lang="en-AU" dirty="0" smtClean="0"/>
              <a:t>food choices that I should eat MOST.</a:t>
            </a:r>
            <a:endParaRPr lang="en-AU"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1168" y="2875859"/>
            <a:ext cx="1100951" cy="1179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4795" y="4370361"/>
            <a:ext cx="1580801" cy="1512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9067" y="1484784"/>
            <a:ext cx="592137" cy="738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23764" y="4150790"/>
            <a:ext cx="1182687" cy="1085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16216" y="2366530"/>
            <a:ext cx="1579563" cy="137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descr="C:\Users\v-nimojg\Desktop\Clipart3\RICE.wmf"/>
          <p:cNvPicPr>
            <a:picLocks noChangeAspect="1" noChangeArrowheads="1"/>
          </p:cNvPicPr>
          <p:nvPr/>
        </p:nvPicPr>
        <p:blipFill>
          <a:blip r:embed="rId8" cstate="print"/>
          <a:srcRect/>
          <a:stretch>
            <a:fillRect/>
          </a:stretch>
        </p:blipFill>
        <p:spPr bwMode="auto">
          <a:xfrm>
            <a:off x="1885549" y="3347190"/>
            <a:ext cx="1888595" cy="849001"/>
          </a:xfrm>
          <a:prstGeom prst="rect">
            <a:avLst/>
          </a:prstGeom>
          <a:noFill/>
        </p:spPr>
      </p:pic>
      <p:pic>
        <p:nvPicPr>
          <p:cNvPr id="10" name="Picture 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538642" y="2675424"/>
            <a:ext cx="1000568" cy="1000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2" descr="C:\Users\Shann\AppData\Local\Microsoft\Windows\Temporary Internet Files\Content.IE5\O2YAY5S7\MC900331294[1].wm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85483" y="3438584"/>
            <a:ext cx="900066" cy="71220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3" descr="C:\Users\Shann\AppData\Local\Microsoft\Windows\Temporary Internet Files\Content.IE5\OF8NFVHL\MC900086080[1].wm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639740" y="4316166"/>
            <a:ext cx="738431" cy="67928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0" descr="C:\Users\Shann\AppData\Local\Microsoft\Windows\Temporary Internet Files\Content.IE5\9LX0JO6E\MC900215377[1].wm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311306" y="2538743"/>
            <a:ext cx="954782" cy="67423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v-nimojg\Desktop\Clipart3\Fish - Pyramid.wmf"/>
          <p:cNvPicPr>
            <a:picLocks noChangeAspect="1" noChangeArrowheads="1"/>
          </p:cNvPicPr>
          <p:nvPr/>
        </p:nvPicPr>
        <p:blipFill>
          <a:blip r:embed="rId13" cstate="print"/>
          <a:srcRect/>
          <a:stretch>
            <a:fillRect/>
          </a:stretch>
        </p:blipFill>
        <p:spPr bwMode="auto">
          <a:xfrm>
            <a:off x="2432596" y="5588160"/>
            <a:ext cx="2840232" cy="1186811"/>
          </a:xfrm>
          <a:prstGeom prst="rect">
            <a:avLst/>
          </a:prstGeom>
          <a:noFill/>
        </p:spPr>
      </p:pic>
      <p:pic>
        <p:nvPicPr>
          <p:cNvPr id="16" name="Picture 13" descr="C:\Users\Shann\AppData\Local\Microsoft\Windows\Temporary Internet Files\Content.IE5\PJ1DNTUA\MC900198780[1].wmf"/>
          <p:cNvPicPr>
            <a:picLocks noChangeAspect="1" noChangeArrowheads="1"/>
          </p:cNvPicPr>
          <p:nvPr/>
        </p:nvPicPr>
        <p:blipFill>
          <a:blip r:embed="rId14"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2180492" y="2205980"/>
            <a:ext cx="900471" cy="98746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4" descr="C:\Users\Shann\AppData\Local\Microsoft\Windows\Temporary Internet Files\Content.IE5\9LX0JO6E\MC900112358[1].wmf"/>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997831" y="5236640"/>
            <a:ext cx="1632897" cy="121969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171950" y="1879749"/>
            <a:ext cx="798513" cy="652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7" descr="C:\Users\Shann\AppData\Local\Microsoft\Windows\Temporary Internet Files\Content.IE5\OF8NFVHL\MC900441779[1].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708071" y="3156418"/>
            <a:ext cx="1764450" cy="176445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8"/>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5123019" y="1585487"/>
            <a:ext cx="1058202" cy="637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19" descr="C:\Users\Shann\AppData\Local\Microsoft\Windows\Temporary Internet Files\Content.IE5\PJ1DNTUA\MC900264264[1].wmf"/>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rot="2017641">
            <a:off x="7982630" y="1853877"/>
            <a:ext cx="866298" cy="70753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descr="C:\Users\Shann\AppData\Local\Microsoft\Windows\Temporary Internet Files\Content.IE5\OF8NFVHL\MC900347059[1].wmf"/>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6038926" y="4757658"/>
            <a:ext cx="753008" cy="92994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3" descr="C:\Users\Shann\AppData\Local\Microsoft\Windows\Temporary Internet Files\Content.IE5\O2YAY5S7\MC900234380[1].wmf"/>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6372200" y="1387786"/>
            <a:ext cx="1602463" cy="139121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4"/>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108667" y="4223023"/>
            <a:ext cx="949845" cy="1395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5" descr="C:\Users\Shann\AppData\Local\Microsoft\Windows\Temporary Internet Files\Content.IE5\OF8NFVHL\MC900264268[1].wmf"/>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3633489" y="3902983"/>
            <a:ext cx="923544" cy="64008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7" descr="C:\Users\Shann\AppData\Local\Microsoft\Windows\Temporary Internet Files\Content.IE5\OF8NFVHL\MC900232275[1].wmf"/>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7974663" y="2945704"/>
            <a:ext cx="1017299" cy="103134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descr="C:\Users\Shann\AppData\Local\Microsoft\Windows\Temporary Internet Files\Content.IE5\9LX0JO6E\MC900436393[1].png"/>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8095779" y="4544737"/>
            <a:ext cx="912961" cy="116341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9" descr="C:\Users\Shann\AppData\Local\Microsoft\Windows\Temporary Internet Files\Content.IE5\OF8NFVHL\MC900264406[1].wmf"/>
          <p:cNvPicPr>
            <a:picLocks noChangeAspect="1" noChangeArrowheads="1"/>
          </p:cNvPicPr>
          <p:nvPr/>
        </p:nvPicPr>
        <p:blipFill>
          <a:blip r:embed="rId26"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2432596" y="1568200"/>
            <a:ext cx="913486" cy="554126"/>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30"/>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4442990" y="4212028"/>
            <a:ext cx="1432300" cy="1376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0" descr="C:\Users\Shann\AppData\Local\Microsoft\Windows\Temporary Internet Files\Content.IE5\9LX0JO6E\MC900441751[1].png"/>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620547" y="1505669"/>
            <a:ext cx="2194560" cy="219456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2"/>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6675196" y="4889128"/>
            <a:ext cx="1212850" cy="116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9" descr="C:\Users\Shann\AppData\Local\Microsoft\Windows\Temporary Internet Files\Content.IE5\OF8NFVHL\MC900112420[1].wmf"/>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7305997" y="5601376"/>
            <a:ext cx="1753155" cy="94702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5272828" y="5350034"/>
            <a:ext cx="1488460" cy="148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5157233" y="2234025"/>
            <a:ext cx="460061" cy="882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36442019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2" name="TextBox 1"/>
          <p:cNvSpPr txBox="1"/>
          <p:nvPr/>
        </p:nvSpPr>
        <p:spPr>
          <a:xfrm>
            <a:off x="-217040" y="46247"/>
            <a:ext cx="9361040" cy="707886"/>
          </a:xfrm>
          <a:prstGeom prst="rect">
            <a:avLst/>
          </a:prstGeom>
          <a:noFill/>
        </p:spPr>
        <p:txBody>
          <a:bodyPr wrap="square" rtlCol="0">
            <a:spAutoFit/>
          </a:bodyPr>
          <a:lstStyle/>
          <a:p>
            <a:pPr algn="ctr"/>
            <a:r>
              <a:rPr lang="en-AU" sz="4000" b="1" dirty="0" smtClean="0">
                <a:latin typeface="Century Schoolbook" pitchFamily="18" charset="0"/>
              </a:rPr>
              <a:t>Daily Menu Planner Activity</a:t>
            </a:r>
            <a:endParaRPr lang="en-AU" sz="4000" b="1" dirty="0">
              <a:latin typeface="Century Schoolbook" pitchFamily="18" charset="0"/>
            </a:endParaRPr>
          </a:p>
        </p:txBody>
      </p:sp>
      <p:sp>
        <p:nvSpPr>
          <p:cNvPr id="3" name="TextBox 2"/>
          <p:cNvSpPr txBox="1"/>
          <p:nvPr/>
        </p:nvSpPr>
        <p:spPr>
          <a:xfrm>
            <a:off x="960405" y="620688"/>
            <a:ext cx="6480720" cy="830997"/>
          </a:xfrm>
          <a:prstGeom prst="rect">
            <a:avLst/>
          </a:prstGeom>
          <a:noFill/>
        </p:spPr>
        <p:txBody>
          <a:bodyPr wrap="square" rtlCol="0">
            <a:spAutoFit/>
          </a:bodyPr>
          <a:lstStyle/>
          <a:p>
            <a:r>
              <a:rPr lang="en-AU" sz="1600" dirty="0" smtClean="0">
                <a:latin typeface="Century Schoolbook" pitchFamily="18" charset="0"/>
              </a:rPr>
              <a:t>In groups of three complete the  given table to create a healthy menu plan. You can cut and paste from the Food Pyramid or using Clip </a:t>
            </a:r>
            <a:r>
              <a:rPr lang="en-AU" sz="1600" dirty="0">
                <a:latin typeface="Century Schoolbook" pitchFamily="18" charset="0"/>
              </a:rPr>
              <a:t>A</a:t>
            </a:r>
            <a:r>
              <a:rPr lang="en-AU" sz="1600" dirty="0" smtClean="0">
                <a:latin typeface="Century Schoolbook" pitchFamily="18" charset="0"/>
              </a:rPr>
              <a:t>rt. Click ‘Yes” when you have completed the task.</a:t>
            </a:r>
            <a:endParaRPr lang="en-AU" sz="1600" dirty="0">
              <a:latin typeface="Century Schoolbook"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647487532"/>
              </p:ext>
            </p:extLst>
          </p:nvPr>
        </p:nvGraphicFramePr>
        <p:xfrm>
          <a:off x="323528" y="3717032"/>
          <a:ext cx="8461447" cy="3024336"/>
        </p:xfrm>
        <a:graphic>
          <a:graphicData uri="http://schemas.openxmlformats.org/drawingml/2006/table">
            <a:tbl>
              <a:tblPr firstRow="1" bandRow="1">
                <a:tableStyleId>{69C7853C-536D-4A76-A0AE-DD22124D55A5}</a:tableStyleId>
              </a:tblPr>
              <a:tblGrid>
                <a:gridCol w="1836712"/>
                <a:gridCol w="1749867"/>
                <a:gridCol w="1624956"/>
                <a:gridCol w="1624956"/>
                <a:gridCol w="1624956"/>
              </a:tblGrid>
              <a:tr h="812508">
                <a:tc>
                  <a:txBody>
                    <a:bodyPr/>
                    <a:lstStyle/>
                    <a:p>
                      <a:pPr algn="ctr"/>
                      <a:r>
                        <a:rPr lang="en-AU" dirty="0" smtClean="0"/>
                        <a:t>BREAKFAST</a:t>
                      </a:r>
                      <a:endParaRPr lang="en-AU" dirty="0"/>
                    </a:p>
                  </a:txBody>
                  <a:tcPr/>
                </a:tc>
                <a:tc>
                  <a:txBody>
                    <a:bodyPr/>
                    <a:lstStyle/>
                    <a:p>
                      <a:pPr algn="ctr"/>
                      <a:r>
                        <a:rPr lang="en-AU" dirty="0" smtClean="0"/>
                        <a:t>LUNCH</a:t>
                      </a:r>
                      <a:endParaRPr lang="en-AU" dirty="0"/>
                    </a:p>
                  </a:txBody>
                  <a:tcPr/>
                </a:tc>
                <a:tc>
                  <a:txBody>
                    <a:bodyPr/>
                    <a:lstStyle/>
                    <a:p>
                      <a:pPr algn="ctr"/>
                      <a:r>
                        <a:rPr lang="en-AU" dirty="0" smtClean="0"/>
                        <a:t>DINNER</a:t>
                      </a:r>
                      <a:endParaRPr lang="en-AU" dirty="0"/>
                    </a:p>
                  </a:txBody>
                  <a:tcPr/>
                </a:tc>
                <a:tc>
                  <a:txBody>
                    <a:bodyPr/>
                    <a:lstStyle/>
                    <a:p>
                      <a:pPr algn="ctr"/>
                      <a:r>
                        <a:rPr lang="en-AU" dirty="0" smtClean="0"/>
                        <a:t>SNACK ONE</a:t>
                      </a:r>
                      <a:endParaRPr lang="en-AU" dirty="0"/>
                    </a:p>
                  </a:txBody>
                  <a:tcPr/>
                </a:tc>
                <a:tc>
                  <a:txBody>
                    <a:bodyPr/>
                    <a:lstStyle/>
                    <a:p>
                      <a:pPr algn="ctr"/>
                      <a:r>
                        <a:rPr lang="en-AU" dirty="0" smtClean="0"/>
                        <a:t>SNACK TWO</a:t>
                      </a:r>
                      <a:endParaRPr lang="en-AU" dirty="0"/>
                    </a:p>
                  </a:txBody>
                  <a:tcPr/>
                </a:tc>
              </a:tr>
              <a:tr h="2211828">
                <a:tc>
                  <a:txBody>
                    <a:bodyPr/>
                    <a:lstStyle/>
                    <a:p>
                      <a:endParaRPr lang="en-AU" dirty="0"/>
                    </a:p>
                  </a:txBody>
                  <a:tcPr/>
                </a:tc>
                <a:tc>
                  <a:txBody>
                    <a:bodyPr/>
                    <a:lstStyle/>
                    <a:p>
                      <a:endParaRPr lang="en-AU"/>
                    </a:p>
                  </a:txBody>
                  <a:tcPr/>
                </a:tc>
                <a:tc>
                  <a:txBody>
                    <a:bodyPr/>
                    <a:lstStyle/>
                    <a:p>
                      <a:endParaRPr lang="en-AU"/>
                    </a:p>
                  </a:txBody>
                  <a:tcPr/>
                </a:tc>
                <a:tc>
                  <a:txBody>
                    <a:bodyPr/>
                    <a:lstStyle/>
                    <a:p>
                      <a:endParaRPr lang="en-AU"/>
                    </a:p>
                  </a:txBody>
                  <a:tcPr/>
                </a:tc>
                <a:tc>
                  <a:txBody>
                    <a:bodyPr/>
                    <a:lstStyle/>
                    <a:p>
                      <a:endParaRPr lang="en-AU" dirty="0"/>
                    </a:p>
                  </a:txBody>
                  <a:tcPr/>
                </a:tc>
              </a:tr>
            </a:tbl>
          </a:graphicData>
        </a:graphic>
      </p:graphicFrame>
      <p:sp>
        <p:nvSpPr>
          <p:cNvPr id="20" name="Text Placeholder 19"/>
          <p:cNvSpPr>
            <a:spLocks noGrp="1"/>
          </p:cNvSpPr>
          <p:nvPr>
            <p:ph type="body" idx="10"/>
          </p:nvPr>
        </p:nvSpPr>
        <p:spPr>
          <a:xfrm>
            <a:off x="10692680" y="1052736"/>
            <a:ext cx="8833104" cy="759181"/>
          </a:xfrm>
        </p:spPr>
        <p:txBody>
          <a:bodyPr/>
          <a:lstStyle/>
          <a:p>
            <a:endParaRPr lang="en-AU" dirty="0"/>
          </a:p>
        </p:txBody>
      </p:sp>
    </p:spTree>
    <p:custDataLst>
      <p:tags r:id="rId1"/>
    </p:custDataLst>
    <p:extLst>
      <p:ext uri="{BB962C8B-B14F-4D97-AF65-F5344CB8AC3E}">
        <p14:creationId xmlns:p14="http://schemas.microsoft.com/office/powerpoint/2010/main" val="1407319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1168" y="2875859"/>
            <a:ext cx="1100951" cy="1179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57515" y="4797151"/>
            <a:ext cx="1096963" cy="104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9067" y="1484784"/>
            <a:ext cx="592137" cy="738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23764" y="4150790"/>
            <a:ext cx="1182687" cy="1085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6"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16216" y="2366530"/>
            <a:ext cx="1579563" cy="137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14" descr="\\tk2offfsm03\CAM\v-nimojg\FD01154_.wmf"/>
          <p:cNvPicPr>
            <a:picLocks noChangeAspect="1" noChangeArrowheads="1"/>
          </p:cNvPicPr>
          <p:nvPr/>
        </p:nvPicPr>
        <p:blipFill>
          <a:blip r:embed="rId8" cstate="print"/>
          <a:srcRect/>
          <a:stretch>
            <a:fillRect/>
          </a:stretch>
        </p:blipFill>
        <p:spPr bwMode="auto">
          <a:xfrm>
            <a:off x="5704864" y="5687602"/>
            <a:ext cx="1622703" cy="1170398"/>
          </a:xfrm>
          <a:prstGeom prst="rect">
            <a:avLst/>
          </a:prstGeom>
          <a:noFill/>
        </p:spPr>
      </p:pic>
      <p:pic>
        <p:nvPicPr>
          <p:cNvPr id="9" name="Picture 2" descr="C:\Users\v-nimojg\Desktop\Clipart3\RICE.wmf"/>
          <p:cNvPicPr>
            <a:picLocks noChangeAspect="1" noChangeArrowheads="1"/>
          </p:cNvPicPr>
          <p:nvPr/>
        </p:nvPicPr>
        <p:blipFill>
          <a:blip r:embed="rId9" cstate="print"/>
          <a:srcRect/>
          <a:stretch>
            <a:fillRect/>
          </a:stretch>
        </p:blipFill>
        <p:spPr bwMode="auto">
          <a:xfrm>
            <a:off x="1885549" y="3347190"/>
            <a:ext cx="1888595" cy="849001"/>
          </a:xfrm>
          <a:prstGeom prst="rect">
            <a:avLst/>
          </a:prstGeom>
          <a:noFill/>
        </p:spPr>
      </p:pic>
      <p:pic>
        <p:nvPicPr>
          <p:cNvPr id="15368" name="Picture 8"/>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414862" y="2375575"/>
            <a:ext cx="1000568" cy="1000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9" name="Picture 9" descr="C:\Users\Shann\AppData\Local\Microsoft\Windows\Temporary Internet Files\Content.IE5\OF8NFVHL\MC900112420[1].wm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305997" y="5601376"/>
            <a:ext cx="1753155" cy="9470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C:\Users\Shann\AppData\Local\Microsoft\Windows\Temporary Internet Files\Content.IE5\O2YAY5S7\MC900331294[1].wm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85483" y="3438584"/>
            <a:ext cx="900066" cy="71220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3" descr="C:\Users\Shann\AppData\Local\Microsoft\Windows\Temporary Internet Files\Content.IE5\OF8NFVHL\MC900086080[1].wmf"/>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639740" y="4316166"/>
            <a:ext cx="738431" cy="679280"/>
          </a:xfrm>
          <a:prstGeom prst="rect">
            <a:avLst/>
          </a:prstGeom>
          <a:noFill/>
          <a:extLst>
            <a:ext uri="{909E8E84-426E-40DD-AFC4-6F175D3DCCD1}">
              <a14:hiddenFill xmlns:a14="http://schemas.microsoft.com/office/drawing/2010/main">
                <a:solidFill>
                  <a:srgbClr val="FFFFFF"/>
                </a:solidFill>
              </a14:hiddenFill>
            </a:ext>
          </a:extLst>
        </p:spPr>
      </p:pic>
      <p:pic>
        <p:nvPicPr>
          <p:cNvPr id="15370" name="Picture 10" descr="C:\Users\Shann\AppData\Local\Microsoft\Windows\Temporary Internet Files\Content.IE5\9LX0JO6E\MC900215377[1].wmf"/>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311306" y="2538743"/>
            <a:ext cx="954782" cy="67423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v-nimojg\Desktop\Clipart3\Fish - Pyramid.wmf"/>
          <p:cNvPicPr>
            <a:picLocks noChangeAspect="1" noChangeArrowheads="1"/>
          </p:cNvPicPr>
          <p:nvPr/>
        </p:nvPicPr>
        <p:blipFill>
          <a:blip r:embed="rId15" cstate="print"/>
          <a:srcRect/>
          <a:stretch>
            <a:fillRect/>
          </a:stretch>
        </p:blipFill>
        <p:spPr bwMode="auto">
          <a:xfrm>
            <a:off x="4603342" y="4420008"/>
            <a:ext cx="1435584" cy="599869"/>
          </a:xfrm>
          <a:prstGeom prst="rect">
            <a:avLst/>
          </a:prstGeom>
          <a:noFill/>
        </p:spPr>
      </p:pic>
      <p:sp>
        <p:nvSpPr>
          <p:cNvPr id="3" name="Text Placeholder 2"/>
          <p:cNvSpPr>
            <a:spLocks noGrp="1"/>
          </p:cNvSpPr>
          <p:nvPr>
            <p:ph type="body" idx="10"/>
          </p:nvPr>
        </p:nvSpPr>
        <p:spPr>
          <a:xfrm>
            <a:off x="4936" y="-387424"/>
            <a:ext cx="9241088" cy="2095776"/>
          </a:xfrm>
        </p:spPr>
        <p:txBody>
          <a:bodyPr>
            <a:normAutofit fontScale="55000" lnSpcReduction="20000"/>
          </a:bodyPr>
          <a:lstStyle/>
          <a:p>
            <a:r>
              <a:rPr lang="en-AU" sz="11400" dirty="0" smtClean="0">
                <a:latin typeface="Brush Script MT" pitchFamily="66" charset="0"/>
              </a:rPr>
              <a:t>Unhealthy Food Choices are….</a:t>
            </a:r>
          </a:p>
          <a:p>
            <a:r>
              <a:rPr lang="en-AU" sz="5800" dirty="0" smtClean="0"/>
              <a:t>Draw a </a:t>
            </a:r>
            <a:r>
              <a:rPr lang="en-AU" sz="5800" dirty="0" smtClean="0">
                <a:solidFill>
                  <a:srgbClr val="FF0000"/>
                </a:solidFill>
              </a:rPr>
              <a:t> RED </a:t>
            </a:r>
            <a:r>
              <a:rPr lang="en-AU" sz="5800" dirty="0" smtClean="0"/>
              <a:t>Cross on the foods I should eat LEAST.</a:t>
            </a:r>
            <a:endParaRPr lang="en-AU" sz="5800" dirty="0"/>
          </a:p>
        </p:txBody>
      </p:sp>
      <p:pic>
        <p:nvPicPr>
          <p:cNvPr id="15373" name="Picture 13" descr="C:\Users\Shann\AppData\Local\Microsoft\Windows\Temporary Internet Files\Content.IE5\PJ1DNTUA\MC900198780[1].wmf"/>
          <p:cNvPicPr>
            <a:picLocks noChangeAspect="1" noChangeArrowheads="1"/>
          </p:cNvPicPr>
          <p:nvPr/>
        </p:nvPicPr>
        <p:blipFill>
          <a:blip r:embed="rId16"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2180492" y="2205980"/>
            <a:ext cx="900471" cy="987469"/>
          </a:xfrm>
          <a:prstGeom prst="rect">
            <a:avLst/>
          </a:prstGeom>
          <a:noFill/>
          <a:extLst>
            <a:ext uri="{909E8E84-426E-40DD-AFC4-6F175D3DCCD1}">
              <a14:hiddenFill xmlns:a14="http://schemas.microsoft.com/office/drawing/2010/main">
                <a:solidFill>
                  <a:srgbClr val="FFFFFF"/>
                </a:solidFill>
              </a14:hiddenFill>
            </a:ext>
          </a:extLst>
        </p:spPr>
      </p:pic>
      <p:pic>
        <p:nvPicPr>
          <p:cNvPr id="15374" name="Picture 14" descr="C:\Users\Shann\AppData\Local\Microsoft\Windows\Temporary Internet Files\Content.IE5\9LX0JO6E\MC900112358[1].wmf"/>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997831" y="5236640"/>
            <a:ext cx="1632897" cy="1219696"/>
          </a:xfrm>
          <a:prstGeom prst="rect">
            <a:avLst/>
          </a:prstGeom>
          <a:noFill/>
          <a:extLst>
            <a:ext uri="{909E8E84-426E-40DD-AFC4-6F175D3DCCD1}">
              <a14:hiddenFill xmlns:a14="http://schemas.microsoft.com/office/drawing/2010/main">
                <a:solidFill>
                  <a:srgbClr val="FFFFFF"/>
                </a:solidFill>
              </a14:hiddenFill>
            </a:ext>
          </a:extLst>
        </p:spPr>
      </p:pic>
      <p:pic>
        <p:nvPicPr>
          <p:cNvPr id="15375" name="Picture 15"/>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171950" y="1879749"/>
            <a:ext cx="798513" cy="652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77" name="Picture 17" descr="C:\Users\Shann\AppData\Local\Microsoft\Windows\Temporary Internet Files\Content.IE5\OF8NFVHL\MC900441779[1].png"/>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5708071" y="3156418"/>
            <a:ext cx="1764450" cy="1764450"/>
          </a:xfrm>
          <a:prstGeom prst="rect">
            <a:avLst/>
          </a:prstGeom>
          <a:noFill/>
          <a:extLst>
            <a:ext uri="{909E8E84-426E-40DD-AFC4-6F175D3DCCD1}">
              <a14:hiddenFill xmlns:a14="http://schemas.microsoft.com/office/drawing/2010/main">
                <a:solidFill>
                  <a:srgbClr val="FFFFFF"/>
                </a:solidFill>
              </a14:hiddenFill>
            </a:ext>
          </a:extLst>
        </p:spPr>
      </p:pic>
      <p:pic>
        <p:nvPicPr>
          <p:cNvPr id="15378" name="Picture 18"/>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5123019" y="1585487"/>
            <a:ext cx="1058202" cy="637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71" name="Picture 11" descr="C:\Users\Shann\AppData\Local\Microsoft\Windows\Temporary Internet Files\Content.IE5\O2YAY5S7\MC900436252[1].png"/>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1689358" y="5779788"/>
            <a:ext cx="1140488" cy="1140488"/>
          </a:xfrm>
          <a:prstGeom prst="rect">
            <a:avLst/>
          </a:prstGeom>
          <a:noFill/>
          <a:extLst>
            <a:ext uri="{909E8E84-426E-40DD-AFC4-6F175D3DCCD1}">
              <a14:hiddenFill xmlns:a14="http://schemas.microsoft.com/office/drawing/2010/main">
                <a:solidFill>
                  <a:srgbClr val="FFFFFF"/>
                </a:solidFill>
              </a14:hiddenFill>
            </a:ext>
          </a:extLst>
        </p:spPr>
      </p:pic>
      <p:pic>
        <p:nvPicPr>
          <p:cNvPr id="15372" name="Picture 12"/>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2609799" y="5601376"/>
            <a:ext cx="1212850" cy="116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19" descr="C:\Users\Shann\AppData\Local\Microsoft\Windows\Temporary Internet Files\Content.IE5\PJ1DNTUA\MC900264264[1].wmf"/>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rot="2017641">
            <a:off x="7982630" y="1853877"/>
            <a:ext cx="866298" cy="707534"/>
          </a:xfrm>
          <a:prstGeom prst="rect">
            <a:avLst/>
          </a:prstGeom>
          <a:noFill/>
          <a:extLst>
            <a:ext uri="{909E8E84-426E-40DD-AFC4-6F175D3DCCD1}">
              <a14:hiddenFill xmlns:a14="http://schemas.microsoft.com/office/drawing/2010/main">
                <a:solidFill>
                  <a:srgbClr val="FFFFFF"/>
                </a:solidFill>
              </a14:hiddenFill>
            </a:ext>
          </a:extLst>
        </p:spPr>
      </p:pic>
      <p:pic>
        <p:nvPicPr>
          <p:cNvPr id="15380" name="Picture 20" descr="C:\Users\Shann\AppData\Local\Microsoft\Windows\Temporary Internet Files\Content.IE5\9LX0JO6E\MC900441751[1].png"/>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3296032" y="4828110"/>
            <a:ext cx="2194560" cy="219456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descr="C:\Users\Shann\AppData\Local\Microsoft\Windows\Temporary Internet Files\Content.IE5\OF8NFVHL\MC900347059[1].wmf"/>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6038926" y="4757658"/>
            <a:ext cx="753008" cy="929944"/>
          </a:xfrm>
          <a:prstGeom prst="rect">
            <a:avLst/>
          </a:prstGeom>
          <a:noFill/>
          <a:extLst>
            <a:ext uri="{909E8E84-426E-40DD-AFC4-6F175D3DCCD1}">
              <a14:hiddenFill xmlns:a14="http://schemas.microsoft.com/office/drawing/2010/main">
                <a:solidFill>
                  <a:srgbClr val="FFFFFF"/>
                </a:solidFill>
              </a14:hiddenFill>
            </a:ext>
          </a:extLst>
        </p:spPr>
      </p:pic>
      <p:pic>
        <p:nvPicPr>
          <p:cNvPr id="15381" name="Picture 21" descr="C:\Users\Shann\AppData\Local\Microsoft\Windows\Temporary Internet Files\Content.IE5\9LX0JO6E\MC900001263[1].wmf"/>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933729" y="1297298"/>
            <a:ext cx="1299719" cy="1249318"/>
          </a:xfrm>
          <a:prstGeom prst="rect">
            <a:avLst/>
          </a:prstGeom>
          <a:noFill/>
          <a:extLst>
            <a:ext uri="{909E8E84-426E-40DD-AFC4-6F175D3DCCD1}">
              <a14:hiddenFill xmlns:a14="http://schemas.microsoft.com/office/drawing/2010/main">
                <a:solidFill>
                  <a:srgbClr val="FFFFFF"/>
                </a:solidFill>
              </a14:hiddenFill>
            </a:ext>
          </a:extLst>
        </p:spPr>
      </p:pic>
      <p:pic>
        <p:nvPicPr>
          <p:cNvPr id="15383" name="Picture 23" descr="C:\Users\Shann\AppData\Local\Microsoft\Windows\Temporary Internet Files\Content.IE5\O2YAY5S7\MC900234380[1].wmf"/>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6372200" y="1387786"/>
            <a:ext cx="1602463" cy="1391216"/>
          </a:xfrm>
          <a:prstGeom prst="rect">
            <a:avLst/>
          </a:prstGeom>
          <a:noFill/>
          <a:extLst>
            <a:ext uri="{909E8E84-426E-40DD-AFC4-6F175D3DCCD1}">
              <a14:hiddenFill xmlns:a14="http://schemas.microsoft.com/office/drawing/2010/main">
                <a:solidFill>
                  <a:srgbClr val="FFFFFF"/>
                </a:solidFill>
              </a14:hiddenFill>
            </a:ext>
          </a:extLst>
        </p:spPr>
      </p:pic>
      <p:pic>
        <p:nvPicPr>
          <p:cNvPr id="15384" name="Picture 24"/>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1108667" y="4223023"/>
            <a:ext cx="949845" cy="1395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85" name="Picture 25" descr="C:\Users\Shann\AppData\Local\Microsoft\Windows\Temporary Internet Files\Content.IE5\OF8NFVHL\MC900264268[1].wmf"/>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3633489" y="3902983"/>
            <a:ext cx="923544" cy="640080"/>
          </a:xfrm>
          <a:prstGeom prst="rect">
            <a:avLst/>
          </a:prstGeom>
          <a:noFill/>
          <a:extLst>
            <a:ext uri="{909E8E84-426E-40DD-AFC4-6F175D3DCCD1}">
              <a14:hiddenFill xmlns:a14="http://schemas.microsoft.com/office/drawing/2010/main">
                <a:solidFill>
                  <a:srgbClr val="FFFFFF"/>
                </a:solidFill>
              </a14:hiddenFill>
            </a:ext>
          </a:extLst>
        </p:spPr>
      </p:pic>
      <p:pic>
        <p:nvPicPr>
          <p:cNvPr id="15387" name="Picture 27" descr="C:\Users\Shann\AppData\Local\Microsoft\Windows\Temporary Internet Files\Content.IE5\OF8NFVHL\MC900232275[1].wmf"/>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7974663" y="2945704"/>
            <a:ext cx="1017299" cy="1031346"/>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descr="C:\Users\Shann\AppData\Local\Microsoft\Windows\Temporary Internet Files\Content.IE5\9LX0JO6E\MC900436393[1].png"/>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8095779" y="4544737"/>
            <a:ext cx="912961" cy="1163419"/>
          </a:xfrm>
          <a:prstGeom prst="rect">
            <a:avLst/>
          </a:prstGeom>
          <a:noFill/>
          <a:extLst>
            <a:ext uri="{909E8E84-426E-40DD-AFC4-6F175D3DCCD1}">
              <a14:hiddenFill xmlns:a14="http://schemas.microsoft.com/office/drawing/2010/main">
                <a:solidFill>
                  <a:srgbClr val="FFFFFF"/>
                </a:solidFill>
              </a14:hiddenFill>
            </a:ext>
          </a:extLst>
        </p:spPr>
      </p:pic>
      <p:pic>
        <p:nvPicPr>
          <p:cNvPr id="15389" name="Picture 29" descr="C:\Users\Shann\AppData\Local\Microsoft\Windows\Temporary Internet Files\Content.IE5\OF8NFVHL\MC900264406[1].wmf"/>
          <p:cNvPicPr>
            <a:picLocks noChangeAspect="1" noChangeArrowheads="1"/>
          </p:cNvPicPr>
          <p:nvPr/>
        </p:nvPicPr>
        <p:blipFill>
          <a:blip r:embed="rId32"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2432596" y="1568200"/>
            <a:ext cx="913486" cy="554126"/>
          </a:xfrm>
          <a:prstGeom prst="rect">
            <a:avLst/>
          </a:prstGeom>
          <a:noFill/>
          <a:extLst>
            <a:ext uri="{909E8E84-426E-40DD-AFC4-6F175D3DCCD1}">
              <a14:hiddenFill xmlns:a14="http://schemas.microsoft.com/office/drawing/2010/main">
                <a:solidFill>
                  <a:srgbClr val="FFFFFF"/>
                </a:solidFill>
              </a14:hiddenFill>
            </a:ext>
          </a:extLst>
        </p:spPr>
      </p:pic>
      <p:pic>
        <p:nvPicPr>
          <p:cNvPr id="15390" name="Picture 30"/>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5079024" y="5155829"/>
            <a:ext cx="796266" cy="765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4645008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sp>
        <p:nvSpPr>
          <p:cNvPr id="9" name="Text Placeholder 8"/>
          <p:cNvSpPr>
            <a:spLocks noGrp="1"/>
          </p:cNvSpPr>
          <p:nvPr>
            <p:ph type="body" idx="10"/>
          </p:nvPr>
        </p:nvSpPr>
        <p:spPr>
          <a:xfrm>
            <a:off x="-25080" y="260648"/>
            <a:ext cx="9169080" cy="1551223"/>
          </a:xfrm>
        </p:spPr>
        <p:txBody>
          <a:bodyPr>
            <a:normAutofit fontScale="92500" lnSpcReduction="20000"/>
          </a:bodyPr>
          <a:lstStyle/>
          <a:p>
            <a:r>
              <a:rPr lang="en-US" sz="4000" dirty="0" smtClean="0">
                <a:latin typeface="Century Schoolbook" pitchFamily="18" charset="0"/>
              </a:rPr>
              <a:t>Which of the following foods is NOT in the same food </a:t>
            </a:r>
            <a:r>
              <a:rPr lang="en-US" sz="4000" dirty="0" smtClean="0">
                <a:latin typeface="Century Schoolbook" pitchFamily="18" charset="0"/>
              </a:rPr>
              <a:t>group in the ‘Food </a:t>
            </a:r>
            <a:r>
              <a:rPr lang="en-US" sz="4000" dirty="0" smtClean="0">
                <a:latin typeface="Century Schoolbook" pitchFamily="18" charset="0"/>
              </a:rPr>
              <a:t>P</a:t>
            </a:r>
            <a:r>
              <a:rPr lang="en-US" sz="4000" dirty="0" smtClean="0">
                <a:latin typeface="Century Schoolbook" pitchFamily="18" charset="0"/>
              </a:rPr>
              <a:t>yramid’?</a:t>
            </a:r>
            <a:endParaRPr lang="en-US" sz="4000" dirty="0" smtClean="0">
              <a:latin typeface="Century Schoolbook" pitchFamily="18" charset="0"/>
            </a:endParaRPr>
          </a:p>
          <a:p>
            <a:endParaRPr lang="en-AU" sz="4000" b="1" dirty="0"/>
          </a:p>
        </p:txBody>
      </p:sp>
      <p:pic>
        <p:nvPicPr>
          <p:cNvPr id="18" name="Content Placeholder 14"/>
          <p:cNvPicPr>
            <a:picLocks/>
          </p:cNvPicPr>
          <p:nvPr>
            <p:custDataLst>
              <p:tags r:id="rId2"/>
            </p:custDataLst>
          </p:nvPr>
        </p:nvPicPr>
        <p:blipFill>
          <a:blip r:embed="rId5">
            <a:extLst>
              <a:ext uri="{28A0092B-C50C-407E-A947-70E740481C1C}">
                <a14:useLocalDpi xmlns:a14="http://schemas.microsoft.com/office/drawing/2010/main" val="0"/>
              </a:ext>
            </a:extLst>
          </a:blip>
          <a:stretch>
            <a:fillRect/>
          </a:stretch>
        </p:blipFill>
        <p:spPr>
          <a:xfrm>
            <a:off x="155448" y="4517707"/>
            <a:ext cx="857250" cy="857250"/>
          </a:xfrm>
          <a:prstGeom prst="rect">
            <a:avLst/>
          </a:prstGeom>
        </p:spPr>
      </p:pic>
      <p:pic>
        <p:nvPicPr>
          <p:cNvPr id="15" name="Picture 20" descr="C:\Users\Shann\AppData\Local\Microsoft\Windows\Temporary Internet Files\Content.IE5\9LX0JO6E\MC900441751[1].png"/>
          <p:cNvPicPr>
            <a:picLocks noGrp="1" noChangeAspect="1" noChangeArrowheads="1"/>
          </p:cNvPicPr>
          <p:nvPr>
            <p:ph sz="quarter" idx="13"/>
          </p:nvPr>
        </p:nvPicPr>
        <p:blipFill>
          <a:blip r:embed="rId6">
            <a:extLst>
              <a:ext uri="{28A0092B-C50C-407E-A947-70E740481C1C}">
                <a14:useLocalDpi xmlns:a14="http://schemas.microsoft.com/office/drawing/2010/main" val="0"/>
              </a:ext>
            </a:extLst>
          </a:blip>
          <a:srcRect/>
          <a:stretch>
            <a:fillRect/>
          </a:stretch>
        </p:blipFill>
        <p:spPr bwMode="auto">
          <a:xfrm>
            <a:off x="1619672" y="4467496"/>
            <a:ext cx="1970682" cy="197068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7" descr="C:\Users\Shann\AppData\Local\Microsoft\Windows\Temporary Internet Files\Content.IE5\OF8NFVHL\MC900441779[1].png"/>
          <p:cNvPicPr>
            <a:picLocks noGrp="1" noChangeAspect="1" noChangeArrowheads="1"/>
          </p:cNvPicPr>
          <p:nvPr>
            <p:ph sz="quarter" idx="12"/>
          </p:nvPr>
        </p:nvPicPr>
        <p:blipFill>
          <a:blip r:embed="rId7">
            <a:extLst>
              <a:ext uri="{28A0092B-C50C-407E-A947-70E740481C1C}">
                <a14:useLocalDpi xmlns:a14="http://schemas.microsoft.com/office/drawing/2010/main" val="0"/>
              </a:ext>
            </a:extLst>
          </a:blip>
          <a:srcRect/>
          <a:stretch>
            <a:fillRect/>
          </a:stretch>
        </p:blipFill>
        <p:spPr bwMode="auto">
          <a:xfrm>
            <a:off x="1763688" y="2696108"/>
            <a:ext cx="1842492" cy="184249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v-nimojg\Desktop\Clipart3\Fish - Pyramid.wmf"/>
          <p:cNvPicPr>
            <a:picLocks noGrp="1" noChangeAspect="1" noChangeArrowheads="1"/>
          </p:cNvPicPr>
          <p:nvPr>
            <p:ph sz="quarter" idx="11"/>
          </p:nvPr>
        </p:nvPicPr>
        <p:blipFill>
          <a:blip r:embed="rId8" cstate="print"/>
          <a:srcRect/>
          <a:stretch>
            <a:fillRect/>
          </a:stretch>
        </p:blipFill>
        <p:spPr bwMode="auto">
          <a:xfrm>
            <a:off x="1547664" y="1700808"/>
            <a:ext cx="2679110" cy="1118477"/>
          </a:xfrm>
          <a:prstGeom prst="rect">
            <a:avLst/>
          </a:prstGeom>
          <a:noFill/>
        </p:spPr>
      </p:pic>
    </p:spTree>
    <p:custDataLst>
      <p:tags r:id="rId1"/>
    </p:custDataLst>
    <p:extLst>
      <p:ext uri="{BB962C8B-B14F-4D97-AF65-F5344CB8AC3E}">
        <p14:creationId xmlns:p14="http://schemas.microsoft.com/office/powerpoint/2010/main" val="25463362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0947" y="-171400"/>
            <a:ext cx="55118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18159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sp>
        <p:nvSpPr>
          <p:cNvPr id="9" name="Text Placeholder 8"/>
          <p:cNvSpPr>
            <a:spLocks noGrp="1"/>
          </p:cNvSpPr>
          <p:nvPr>
            <p:ph type="body" idx="10"/>
          </p:nvPr>
        </p:nvSpPr>
        <p:spPr>
          <a:xfrm>
            <a:off x="72183" y="332656"/>
            <a:ext cx="8833104" cy="759181"/>
          </a:xfrm>
        </p:spPr>
        <p:txBody>
          <a:bodyPr>
            <a:noAutofit/>
          </a:bodyPr>
          <a:lstStyle/>
          <a:p>
            <a:r>
              <a:rPr lang="en-AU" sz="4000" b="1" dirty="0" smtClean="0">
                <a:latin typeface="Century Schoolbook" pitchFamily="18" charset="0"/>
              </a:rPr>
              <a:t>A can of soft drink belongs to which group?</a:t>
            </a:r>
            <a:endParaRPr lang="en-AU" sz="4000" b="1" dirty="0">
              <a:latin typeface="Century Schoolbook" pitchFamily="18" charset="0"/>
            </a:endParaRPr>
          </a:p>
        </p:txBody>
      </p:sp>
      <p:sp>
        <p:nvSpPr>
          <p:cNvPr id="10" name="Content Placeholder 9"/>
          <p:cNvSpPr>
            <a:spLocks noGrp="1"/>
          </p:cNvSpPr>
          <p:nvPr>
            <p:ph sz="quarter" idx="11"/>
          </p:nvPr>
        </p:nvSpPr>
        <p:spPr/>
        <p:txBody>
          <a:bodyPr/>
          <a:lstStyle/>
          <a:p>
            <a:r>
              <a:rPr lang="en-AU" dirty="0" smtClean="0"/>
              <a:t>Fruits</a:t>
            </a:r>
            <a:endParaRPr lang="en-AU" dirty="0"/>
          </a:p>
        </p:txBody>
      </p:sp>
      <p:sp>
        <p:nvSpPr>
          <p:cNvPr id="11" name="Content Placeholder 10"/>
          <p:cNvSpPr>
            <a:spLocks noGrp="1"/>
          </p:cNvSpPr>
          <p:nvPr>
            <p:ph sz="quarter" idx="12"/>
          </p:nvPr>
        </p:nvSpPr>
        <p:spPr/>
        <p:txBody>
          <a:bodyPr/>
          <a:lstStyle/>
          <a:p>
            <a:r>
              <a:rPr lang="en-AU" dirty="0" smtClean="0"/>
              <a:t>Dairy Products</a:t>
            </a:r>
            <a:endParaRPr lang="en-AU" dirty="0"/>
          </a:p>
        </p:txBody>
      </p:sp>
      <p:sp>
        <p:nvSpPr>
          <p:cNvPr id="12" name="Content Placeholder 11"/>
          <p:cNvSpPr>
            <a:spLocks noGrp="1"/>
          </p:cNvSpPr>
          <p:nvPr>
            <p:ph sz="quarter" idx="13"/>
          </p:nvPr>
        </p:nvSpPr>
        <p:spPr/>
        <p:txBody>
          <a:bodyPr/>
          <a:lstStyle/>
          <a:p>
            <a:r>
              <a:rPr lang="en-AU" dirty="0" smtClean="0"/>
              <a:t>Proteins</a:t>
            </a:r>
            <a:endParaRPr lang="en-AU" dirty="0"/>
          </a:p>
        </p:txBody>
      </p:sp>
      <p:sp>
        <p:nvSpPr>
          <p:cNvPr id="13" name="Content Placeholder 12"/>
          <p:cNvSpPr>
            <a:spLocks noGrp="1"/>
          </p:cNvSpPr>
          <p:nvPr>
            <p:ph sz="quarter" idx="14"/>
          </p:nvPr>
        </p:nvSpPr>
        <p:spPr/>
        <p:txBody>
          <a:bodyPr/>
          <a:lstStyle/>
          <a:p>
            <a:r>
              <a:rPr lang="en-AU" dirty="0" smtClean="0"/>
              <a:t>Fats, sugar &amp; sweets</a:t>
            </a:r>
            <a:endParaRPr lang="en-AU" dirty="0"/>
          </a:p>
        </p:txBody>
      </p:sp>
      <p:sp>
        <p:nvSpPr>
          <p:cNvPr id="14" name="Content Placeholder 13"/>
          <p:cNvSpPr>
            <a:spLocks noGrp="1"/>
          </p:cNvSpPr>
          <p:nvPr>
            <p:ph sz="quarter" idx="15"/>
          </p:nvPr>
        </p:nvSpPr>
        <p:spPr/>
        <p:txBody>
          <a:bodyPr/>
          <a:lstStyle/>
          <a:p>
            <a:r>
              <a:rPr lang="en-AU" dirty="0" smtClean="0"/>
              <a:t>Vegetables</a:t>
            </a:r>
            <a:endParaRPr lang="en-AU" dirty="0"/>
          </a:p>
        </p:txBody>
      </p:sp>
      <p:pic>
        <p:nvPicPr>
          <p:cNvPr id="16" name="Picture 15"/>
          <p:cNvPicPr>
            <a:picLocks/>
          </p:cNvPicPr>
          <p:nvPr>
            <p:custDataLst>
              <p:tags r:id="rId2"/>
            </p:custDataLst>
          </p:nvPr>
        </p:nvPicPr>
        <p:blipFill>
          <a:blip r:embed="rId5" cstate="print">
            <a:extLst>
              <a:ext uri="{28A0092B-C50C-407E-A947-70E740481C1C}">
                <a14:useLocalDpi xmlns:a14="http://schemas.microsoft.com/office/drawing/2010/main" val="0"/>
              </a:ext>
            </a:extLst>
          </a:blip>
          <a:stretch>
            <a:fillRect/>
          </a:stretch>
        </p:blipFill>
        <p:spPr>
          <a:xfrm>
            <a:off x="155448" y="4337342"/>
            <a:ext cx="630936" cy="630936"/>
          </a:xfrm>
          <a:prstGeom prst="rect">
            <a:avLst/>
          </a:prstGeom>
        </p:spPr>
      </p:pic>
      <p:pic>
        <p:nvPicPr>
          <p:cNvPr id="3076" name="Picture 4" descr="C:\Users\Shann\AppData\Local\Microsoft\Windows\Temporary Internet Files\Content.IE5\O2YAY5S7\MC900174277[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004048" y="548680"/>
            <a:ext cx="3924566" cy="597829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725446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1033462"/>
            <a:ext cx="5181600" cy="479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Oval 2"/>
          <p:cNvSpPr/>
          <p:nvPr/>
        </p:nvSpPr>
        <p:spPr>
          <a:xfrm>
            <a:off x="3627931" y="5099859"/>
            <a:ext cx="609600" cy="3048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4" name="Oval 3"/>
          <p:cNvSpPr/>
          <p:nvPr/>
        </p:nvSpPr>
        <p:spPr>
          <a:xfrm>
            <a:off x="3242320" y="5105400"/>
            <a:ext cx="609600" cy="3048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5" name="Oval 4"/>
          <p:cNvSpPr/>
          <p:nvPr/>
        </p:nvSpPr>
        <p:spPr>
          <a:xfrm>
            <a:off x="3851920" y="5257800"/>
            <a:ext cx="609600" cy="3048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6" name="Oval 5"/>
          <p:cNvSpPr/>
          <p:nvPr/>
        </p:nvSpPr>
        <p:spPr>
          <a:xfrm>
            <a:off x="3223022" y="5252259"/>
            <a:ext cx="609600" cy="3048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7" name="Oval 6"/>
          <p:cNvSpPr/>
          <p:nvPr/>
        </p:nvSpPr>
        <p:spPr>
          <a:xfrm>
            <a:off x="2629820" y="5252259"/>
            <a:ext cx="609600" cy="3048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8" name="Oval 7"/>
          <p:cNvSpPr/>
          <p:nvPr/>
        </p:nvSpPr>
        <p:spPr>
          <a:xfrm>
            <a:off x="2934620" y="5123411"/>
            <a:ext cx="609600" cy="3048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21" name="Text Placeholder 20"/>
          <p:cNvSpPr>
            <a:spLocks noGrp="1"/>
          </p:cNvSpPr>
          <p:nvPr>
            <p:ph type="body" idx="10"/>
          </p:nvPr>
        </p:nvSpPr>
        <p:spPr>
          <a:xfrm>
            <a:off x="179512" y="476672"/>
            <a:ext cx="8833104" cy="759181"/>
          </a:xfrm>
        </p:spPr>
        <p:txBody>
          <a:bodyPr>
            <a:noAutofit/>
          </a:bodyPr>
          <a:lstStyle/>
          <a:p>
            <a:r>
              <a:rPr lang="en-AU" sz="2800" dirty="0" smtClean="0">
                <a:latin typeface="Century Schoolbook" pitchFamily="18" charset="0"/>
              </a:rPr>
              <a:t>Megan is having steak,  peas, carrots and mashed potatoes with butter. How many </a:t>
            </a:r>
            <a:r>
              <a:rPr lang="en-AU" sz="2800" b="1" dirty="0" smtClean="0">
                <a:latin typeface="Century Schoolbook" pitchFamily="18" charset="0"/>
              </a:rPr>
              <a:t>food groups </a:t>
            </a:r>
            <a:r>
              <a:rPr lang="en-AU" sz="2800" dirty="0" smtClean="0">
                <a:latin typeface="Century Schoolbook" pitchFamily="18" charset="0"/>
              </a:rPr>
              <a:t>are in her meal.</a:t>
            </a:r>
            <a:endParaRPr lang="en-AU" sz="2800" dirty="0">
              <a:latin typeface="Century Schoolbook" pitchFamily="18" charset="0"/>
            </a:endParaRPr>
          </a:p>
        </p:txBody>
      </p:sp>
      <p:sp>
        <p:nvSpPr>
          <p:cNvPr id="22" name="Content Placeholder 21"/>
          <p:cNvSpPr>
            <a:spLocks noGrp="1"/>
          </p:cNvSpPr>
          <p:nvPr>
            <p:ph sz="quarter" idx="11"/>
          </p:nvPr>
        </p:nvSpPr>
        <p:spPr/>
        <p:txBody>
          <a:bodyPr/>
          <a:lstStyle/>
          <a:p>
            <a:r>
              <a:rPr lang="en-AU" dirty="0" smtClean="0"/>
              <a:t>6</a:t>
            </a:r>
            <a:endParaRPr lang="en-AU" dirty="0"/>
          </a:p>
        </p:txBody>
      </p:sp>
      <p:sp>
        <p:nvSpPr>
          <p:cNvPr id="23" name="Content Placeholder 22"/>
          <p:cNvSpPr>
            <a:spLocks noGrp="1"/>
          </p:cNvSpPr>
          <p:nvPr>
            <p:ph sz="quarter" idx="12"/>
          </p:nvPr>
        </p:nvSpPr>
        <p:spPr/>
        <p:txBody>
          <a:bodyPr/>
          <a:lstStyle/>
          <a:p>
            <a:r>
              <a:rPr lang="en-AU" dirty="0" smtClean="0"/>
              <a:t>4</a:t>
            </a:r>
            <a:endParaRPr lang="en-AU" dirty="0"/>
          </a:p>
        </p:txBody>
      </p:sp>
      <p:sp>
        <p:nvSpPr>
          <p:cNvPr id="24" name="Content Placeholder 23"/>
          <p:cNvSpPr>
            <a:spLocks noGrp="1"/>
          </p:cNvSpPr>
          <p:nvPr>
            <p:ph sz="quarter" idx="13"/>
          </p:nvPr>
        </p:nvSpPr>
        <p:spPr/>
        <p:txBody>
          <a:bodyPr/>
          <a:lstStyle/>
          <a:p>
            <a:r>
              <a:rPr lang="en-AU" dirty="0" smtClean="0"/>
              <a:t>5</a:t>
            </a:r>
            <a:endParaRPr lang="en-AU" dirty="0"/>
          </a:p>
        </p:txBody>
      </p:sp>
      <p:pic>
        <p:nvPicPr>
          <p:cNvPr id="27" name="Picture 26"/>
          <p:cNvPicPr>
            <a:picLocks/>
          </p:cNvPicPr>
          <p:nvPr>
            <p:custDataLst>
              <p:tags r:id="rId2"/>
            </p:custDataLst>
          </p:nvPr>
        </p:nvPicPr>
        <p:blipFill>
          <a:blip r:embed="rId6">
            <a:extLst>
              <a:ext uri="{28A0092B-C50C-407E-A947-70E740481C1C}">
                <a14:useLocalDpi xmlns:a14="http://schemas.microsoft.com/office/drawing/2010/main" val="0"/>
              </a:ext>
            </a:extLst>
          </a:blip>
          <a:stretch>
            <a:fillRect/>
          </a:stretch>
        </p:blipFill>
        <p:spPr>
          <a:xfrm>
            <a:off x="7845552" y="3185198"/>
            <a:ext cx="857250" cy="857250"/>
          </a:xfrm>
          <a:prstGeom prst="rect">
            <a:avLst/>
          </a:prstGeom>
        </p:spPr>
      </p:pic>
    </p:spTree>
    <p:custDataLst>
      <p:tags r:id="rId1"/>
    </p:custDataLst>
    <p:extLst>
      <p:ext uri="{BB962C8B-B14F-4D97-AF65-F5344CB8AC3E}">
        <p14:creationId xmlns:p14="http://schemas.microsoft.com/office/powerpoint/2010/main" val="22289724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pic>
        <p:nvPicPr>
          <p:cNvPr id="1026" name="Picture 2" descr="C:\Users\Shann\AppData\Local\Microsoft\Windows\Temporary Internet Files\Content.IE5\OF8NFVHL\MC900439998[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3356992"/>
            <a:ext cx="6437082" cy="321854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416426" y="332656"/>
            <a:ext cx="6840760" cy="584775"/>
          </a:xfrm>
          <a:prstGeom prst="rect">
            <a:avLst/>
          </a:prstGeom>
          <a:noFill/>
        </p:spPr>
        <p:txBody>
          <a:bodyPr wrap="square" rtlCol="0">
            <a:spAutoFit/>
          </a:bodyPr>
          <a:lstStyle/>
          <a:p>
            <a:r>
              <a:rPr lang="en-AU" sz="3200" b="1" dirty="0" smtClean="0">
                <a:latin typeface="Century Schoolbook" pitchFamily="18" charset="0"/>
              </a:rPr>
              <a:t>Food = Fuel for the body</a:t>
            </a:r>
            <a:endParaRPr lang="en-AU" sz="3200" b="1" dirty="0">
              <a:latin typeface="Century Schoolbook" pitchFamily="18" charset="0"/>
            </a:endParaRPr>
          </a:p>
        </p:txBody>
      </p:sp>
      <p:sp>
        <p:nvSpPr>
          <p:cNvPr id="3" name="TextBox 2"/>
          <p:cNvSpPr txBox="1"/>
          <p:nvPr/>
        </p:nvSpPr>
        <p:spPr>
          <a:xfrm>
            <a:off x="899592" y="1268760"/>
            <a:ext cx="7069562" cy="2677656"/>
          </a:xfrm>
          <a:prstGeom prst="rect">
            <a:avLst/>
          </a:prstGeom>
          <a:noFill/>
        </p:spPr>
        <p:txBody>
          <a:bodyPr wrap="square" rtlCol="0">
            <a:spAutoFit/>
          </a:bodyPr>
          <a:lstStyle/>
          <a:p>
            <a:r>
              <a:rPr lang="en-AU" sz="2400" dirty="0" smtClean="0">
                <a:latin typeface="Century Schoolbook" pitchFamily="18" charset="0"/>
              </a:rPr>
              <a:t>Just as a car need fuel in order to drive, our bodies need food to work properly. Food fuels our bodies and provides the energy and nutrients that we need to live. For our bodies to stay healthy it is important that we choose  the  right foods. If we fill a car with the wrong fuel, what do you think might happen?</a:t>
            </a:r>
            <a:endParaRPr lang="en-AU" sz="2400" dirty="0">
              <a:latin typeface="Century Schoolbook" pitchFamily="18" charset="0"/>
            </a:endParaRPr>
          </a:p>
        </p:txBody>
      </p:sp>
    </p:spTree>
    <p:extLst>
      <p:ext uri="{BB962C8B-B14F-4D97-AF65-F5344CB8AC3E}">
        <p14:creationId xmlns:p14="http://schemas.microsoft.com/office/powerpoint/2010/main" val="4736752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extBox 1"/>
          <p:cNvSpPr txBox="1"/>
          <p:nvPr/>
        </p:nvSpPr>
        <p:spPr>
          <a:xfrm>
            <a:off x="395536" y="476672"/>
            <a:ext cx="7920880" cy="5632311"/>
          </a:xfrm>
          <a:prstGeom prst="rect">
            <a:avLst/>
          </a:prstGeom>
          <a:noFill/>
        </p:spPr>
        <p:txBody>
          <a:bodyPr wrap="square" rtlCol="0">
            <a:spAutoFit/>
          </a:bodyPr>
          <a:lstStyle/>
          <a:p>
            <a:r>
              <a:rPr lang="en-AU" sz="3600" dirty="0" smtClean="0">
                <a:latin typeface="Century Schoolbook" pitchFamily="18" charset="0"/>
              </a:rPr>
              <a:t>That is correct, the car would not work properly. The same happens when we put the wrong food into our bodies. Our bodies can not work like the are supposed to if we are not getting enough nutrients from food. Making the wrong food choices, can  leave us tired and lacking energy, sad and grumpy, sick as well as overweight and unfit.</a:t>
            </a:r>
            <a:endParaRPr lang="en-AU" sz="3600" dirty="0">
              <a:latin typeface="Century Schoolbook" pitchFamily="18" charset="0"/>
            </a:endParaRPr>
          </a:p>
        </p:txBody>
      </p:sp>
    </p:spTree>
    <p:extLst>
      <p:ext uri="{BB962C8B-B14F-4D97-AF65-F5344CB8AC3E}">
        <p14:creationId xmlns:p14="http://schemas.microsoft.com/office/powerpoint/2010/main" val="28647889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sp>
        <p:nvSpPr>
          <p:cNvPr id="9" name="Text Placeholder 8"/>
          <p:cNvSpPr>
            <a:spLocks noGrp="1"/>
          </p:cNvSpPr>
          <p:nvPr>
            <p:ph type="body" idx="10"/>
          </p:nvPr>
        </p:nvSpPr>
        <p:spPr>
          <a:xfrm>
            <a:off x="155448" y="260648"/>
            <a:ext cx="8833104" cy="759181"/>
          </a:xfrm>
        </p:spPr>
        <p:txBody>
          <a:bodyPr>
            <a:noAutofit/>
          </a:bodyPr>
          <a:lstStyle/>
          <a:p>
            <a:r>
              <a:rPr lang="en-AU" sz="2400" dirty="0" smtClean="0">
                <a:latin typeface="Century Schoolbook" pitchFamily="18" charset="0"/>
              </a:rPr>
              <a:t>Which of the following cars best shows what our bodies would look like if they were given the wrong fuel all the time?</a:t>
            </a:r>
            <a:endParaRPr lang="en-AU" sz="2400" dirty="0">
              <a:latin typeface="Century Schoolbook" pitchFamily="18" charset="0"/>
            </a:endParaRPr>
          </a:p>
        </p:txBody>
      </p:sp>
      <p:pic>
        <p:nvPicPr>
          <p:cNvPr id="17" name="Picture 2" descr="C:\Users\Shann\AppData\Local\Microsoft\Windows\Temporary Internet Files\Content.IE5\9LX0JO6E\MC900390710[1].wmf"/>
          <p:cNvPicPr>
            <a:picLocks noGrp="1" noChangeAspect="1" noChangeArrowheads="1"/>
          </p:cNvPicPr>
          <p:nvPr>
            <p:ph sz="quarter" idx="12"/>
          </p:nvPr>
        </p:nvPicPr>
        <p:blipFill>
          <a:blip r:embed="rId5" cstate="print">
            <a:extLst>
              <a:ext uri="{28A0092B-C50C-407E-A947-70E740481C1C}">
                <a14:useLocalDpi xmlns:a14="http://schemas.microsoft.com/office/drawing/2010/main" val="0"/>
              </a:ext>
            </a:extLst>
          </a:blip>
          <a:srcRect/>
          <a:stretch>
            <a:fillRect/>
          </a:stretch>
        </p:blipFill>
        <p:spPr bwMode="auto">
          <a:xfrm>
            <a:off x="3851920" y="2060848"/>
            <a:ext cx="1782722" cy="103940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Users\Shann\AppData\Local\Microsoft\Windows\Temporary Internet Files\Content.IE5\PJ1DNTUA\MC900440352[2].png"/>
          <p:cNvPicPr>
            <a:picLocks noGrp="1" noChangeAspect="1" noChangeArrowheads="1"/>
          </p:cNvPicPr>
          <p:nvPr>
            <p:ph sz="quarter" idx="11"/>
          </p:nvPr>
        </p:nvPicPr>
        <p:blipFill>
          <a:blip r:embed="rId6">
            <a:extLst>
              <a:ext uri="{28A0092B-C50C-407E-A947-70E740481C1C}">
                <a14:useLocalDpi xmlns:a14="http://schemas.microsoft.com/office/drawing/2010/main" val="0"/>
              </a:ext>
            </a:extLst>
          </a:blip>
          <a:srcRect/>
          <a:stretch>
            <a:fillRect/>
          </a:stretch>
        </p:blipFill>
        <p:spPr bwMode="auto">
          <a:xfrm>
            <a:off x="3635896" y="1124744"/>
            <a:ext cx="2070746" cy="109289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5" descr="C:\Users\Shann\AppData\Local\Microsoft\Windows\Temporary Internet Files\Content.IE5\O2YAY5S7\MC900440351[1].png"/>
          <p:cNvPicPr>
            <a:picLocks noGrp="1" noChangeAspect="1" noChangeArrowheads="1"/>
          </p:cNvPicPr>
          <p:nvPr>
            <p:ph sz="quarter" idx="13"/>
          </p:nvPr>
        </p:nvPicPr>
        <p:blipFill>
          <a:blip r:embed="rId7">
            <a:extLst>
              <a:ext uri="{28A0092B-C50C-407E-A947-70E740481C1C}">
                <a14:useLocalDpi xmlns:a14="http://schemas.microsoft.com/office/drawing/2010/main" val="0"/>
              </a:ext>
            </a:extLst>
          </a:blip>
          <a:srcRect/>
          <a:stretch>
            <a:fillRect/>
          </a:stretch>
        </p:blipFill>
        <p:spPr bwMode="auto">
          <a:xfrm>
            <a:off x="3707904" y="2924944"/>
            <a:ext cx="2016224" cy="1274142"/>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9" descr="C:\Users\Shann\AppData\Local\Microsoft\Windows\Temporary Internet Files\Content.IE5\OF8NFVHL\MC900440337[1].png"/>
          <p:cNvPicPr>
            <a:picLocks noGrp="1" noChangeAspect="1" noChangeArrowheads="1"/>
          </p:cNvPicPr>
          <p:nvPr>
            <p:ph sz="quarter" idx="15"/>
          </p:nvPr>
        </p:nvPicPr>
        <p:blipFill>
          <a:blip r:embed="rId8">
            <a:extLst>
              <a:ext uri="{28A0092B-C50C-407E-A947-70E740481C1C}">
                <a14:useLocalDpi xmlns:a14="http://schemas.microsoft.com/office/drawing/2010/main" val="0"/>
              </a:ext>
            </a:extLst>
          </a:blip>
          <a:srcRect/>
          <a:stretch>
            <a:fillRect/>
          </a:stretch>
        </p:blipFill>
        <p:spPr bwMode="auto">
          <a:xfrm>
            <a:off x="3635896" y="4653136"/>
            <a:ext cx="2099064" cy="1134231"/>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11" descr="C:\Users\Shann\AppData\Local\Microsoft\Windows\Temporary Internet Files\Content.IE5\OF8NFVHL\MC900440353[1].png"/>
          <p:cNvPicPr>
            <a:picLocks noGrp="1" noChangeAspect="1" noChangeArrowheads="1"/>
          </p:cNvPicPr>
          <p:nvPr>
            <p:ph sz="quarter" idx="14"/>
          </p:nvPr>
        </p:nvPicPr>
        <p:blipFill>
          <a:blip r:embed="rId9">
            <a:extLst>
              <a:ext uri="{28A0092B-C50C-407E-A947-70E740481C1C}">
                <a14:useLocalDpi xmlns:a14="http://schemas.microsoft.com/office/drawing/2010/main" val="0"/>
              </a:ext>
            </a:extLst>
          </a:blip>
          <a:srcRect/>
          <a:stretch>
            <a:fillRect/>
          </a:stretch>
        </p:blipFill>
        <p:spPr bwMode="auto">
          <a:xfrm>
            <a:off x="3779912" y="3789040"/>
            <a:ext cx="1922802" cy="1088253"/>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13" descr="C:\Users\Shann\AppData\Local\Microsoft\Windows\Temporary Internet Files\Content.IE5\OF8NFVHL\MC900440348[2].png"/>
          <p:cNvPicPr>
            <a:picLocks noGrp="1" noChangeAspect="1" noChangeArrowheads="1"/>
          </p:cNvPicPr>
          <p:nvPr>
            <p:ph sz="quarter" idx="16"/>
          </p:nvPr>
        </p:nvPicPr>
        <p:blipFill>
          <a:blip r:embed="rId10">
            <a:extLst>
              <a:ext uri="{28A0092B-C50C-407E-A947-70E740481C1C}">
                <a14:useLocalDpi xmlns:a14="http://schemas.microsoft.com/office/drawing/2010/main" val="0"/>
              </a:ext>
            </a:extLst>
          </a:blip>
          <a:srcRect/>
          <a:stretch>
            <a:fillRect/>
          </a:stretch>
        </p:blipFill>
        <p:spPr bwMode="auto">
          <a:xfrm>
            <a:off x="3707904" y="5672674"/>
            <a:ext cx="1964187" cy="1159416"/>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0"/>
          <p:cNvPicPr>
            <a:picLocks/>
          </p:cNvPicPr>
          <p:nvPr>
            <p:custDataLst>
              <p:tags r:id="rId2"/>
            </p:custDataLst>
          </p:nvPr>
        </p:nvPicPr>
        <p:blipFill>
          <a:blip r:embed="rId11" cstate="print">
            <a:extLst>
              <a:ext uri="{28A0092B-C50C-407E-A947-70E740481C1C}">
                <a14:useLocalDpi xmlns:a14="http://schemas.microsoft.com/office/drawing/2010/main" val="0"/>
              </a:ext>
            </a:extLst>
          </a:blip>
          <a:stretch>
            <a:fillRect/>
          </a:stretch>
        </p:blipFill>
        <p:spPr>
          <a:xfrm>
            <a:off x="155448" y="2131123"/>
            <a:ext cx="596646" cy="596646"/>
          </a:xfrm>
          <a:prstGeom prst="rect">
            <a:avLst/>
          </a:prstGeom>
        </p:spPr>
      </p:pic>
    </p:spTree>
    <p:custDataLst>
      <p:tags r:id="rId1"/>
    </p:custDataLst>
    <p:extLst>
      <p:ext uri="{BB962C8B-B14F-4D97-AF65-F5344CB8AC3E}">
        <p14:creationId xmlns:p14="http://schemas.microsoft.com/office/powerpoint/2010/main" val="17956784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0"/>
          </p:nvPr>
        </p:nvSpPr>
        <p:spPr/>
        <p:txBody>
          <a:bodyPr>
            <a:normAutofit fontScale="85000" lnSpcReduction="20000"/>
          </a:bodyPr>
          <a:lstStyle/>
          <a:p>
            <a:r>
              <a:rPr lang="en-AU" dirty="0" smtClean="0"/>
              <a:t>If were give our bodies unhealthy  foods all the time  we are more likely to be….</a:t>
            </a:r>
            <a:endParaRPr lang="en-AU" dirty="0"/>
          </a:p>
        </p:txBody>
      </p:sp>
      <p:sp>
        <p:nvSpPr>
          <p:cNvPr id="4" name="Rectangle 3"/>
          <p:cNvSpPr/>
          <p:nvPr/>
        </p:nvSpPr>
        <p:spPr>
          <a:xfrm rot="20102531">
            <a:off x="2313194" y="1935165"/>
            <a:ext cx="1656479" cy="92333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AU" sz="5400" b="1" dirty="0" smtClean="0">
                <a:ln/>
                <a:solidFill>
                  <a:schemeClr val="accent3"/>
                </a:solidFill>
              </a:rPr>
              <a:t>Tired</a:t>
            </a:r>
            <a:endParaRPr lang="en-AU" sz="5400" b="1" cap="none" spc="0" dirty="0">
              <a:ln/>
              <a:solidFill>
                <a:schemeClr val="accent3"/>
              </a:solidFill>
              <a:effectLst/>
            </a:endParaRPr>
          </a:p>
        </p:txBody>
      </p:sp>
      <p:sp>
        <p:nvSpPr>
          <p:cNvPr id="5" name="Rectangle 4"/>
          <p:cNvSpPr/>
          <p:nvPr/>
        </p:nvSpPr>
        <p:spPr>
          <a:xfrm>
            <a:off x="1084865" y="917296"/>
            <a:ext cx="3535200"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Overweight</a:t>
            </a:r>
            <a:endParaRPr 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6" name="Rectangle 5"/>
          <p:cNvSpPr/>
          <p:nvPr/>
        </p:nvSpPr>
        <p:spPr>
          <a:xfrm>
            <a:off x="6084168" y="1340768"/>
            <a:ext cx="2134302"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Happy</a:t>
            </a: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7" name="Rectangle 6"/>
          <p:cNvSpPr/>
          <p:nvPr/>
        </p:nvSpPr>
        <p:spPr>
          <a:xfrm>
            <a:off x="2162598" y="4725144"/>
            <a:ext cx="2409955"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5400" b="1" dirty="0" smtClean="0">
                <a:ln w="50800"/>
                <a:solidFill>
                  <a:srgbClr val="FFFF00"/>
                </a:solidFill>
              </a:rPr>
              <a:t>Healthy</a:t>
            </a:r>
            <a:endParaRPr lang="en-US" sz="5400" b="1" cap="none" spc="0" dirty="0">
              <a:ln w="50800"/>
              <a:solidFill>
                <a:srgbClr val="FFFF00"/>
              </a:solidFill>
              <a:effectLst/>
            </a:endParaRPr>
          </a:p>
        </p:txBody>
      </p:sp>
      <p:sp>
        <p:nvSpPr>
          <p:cNvPr id="8" name="Rectangle 7"/>
          <p:cNvSpPr/>
          <p:nvPr/>
        </p:nvSpPr>
        <p:spPr>
          <a:xfrm rot="1699585">
            <a:off x="5621925" y="4263479"/>
            <a:ext cx="2596545" cy="923330"/>
          </a:xfrm>
          <a:prstGeom prst="rect">
            <a:avLst/>
          </a:prstGeom>
          <a:noFill/>
        </p:spPr>
        <p:txBody>
          <a:bodyPr wrap="none" lIns="91440" tIns="45720" rIns="91440" bIns="45720">
            <a:spAutoFit/>
          </a:bodyPr>
          <a:lstStyle/>
          <a:p>
            <a:pPr algn="ct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Strong</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9" name="Rectangle 8"/>
          <p:cNvSpPr/>
          <p:nvPr/>
        </p:nvSpPr>
        <p:spPr>
          <a:xfrm>
            <a:off x="3585191" y="2967335"/>
            <a:ext cx="1973617" cy="923330"/>
          </a:xfrm>
          <a:prstGeom prst="rect">
            <a:avLst/>
          </a:prstGeom>
          <a:noFill/>
        </p:spPr>
        <p:txBody>
          <a:bodyPr wrap="none" lIns="91440" tIns="45720" rIns="91440" bIns="45720">
            <a:spAutoFit/>
          </a:bodyPr>
          <a:lstStyle/>
          <a:p>
            <a:pPr algn="ctr"/>
            <a:r>
              <a:rPr lang="en-US" sz="5400" b="1" dirty="0" smtClean="0">
                <a:ln w="24500" cmpd="dbl">
                  <a:solidFill>
                    <a:schemeClr val="accent2">
                      <a:shade val="85000"/>
                      <a:satMod val="155000"/>
                    </a:schemeClr>
                  </a:solidFill>
                  <a:prstDash val="solid"/>
                  <a:miter lim="800000"/>
                </a:ln>
                <a:solidFill>
                  <a:srgbClr val="00B0F0"/>
                </a:solidFill>
                <a:effectLst>
                  <a:outerShdw blurRad="38100" dist="38100" dir="7020000" algn="tl">
                    <a:srgbClr val="000000">
                      <a:alpha val="35000"/>
                    </a:srgbClr>
                  </a:outerShdw>
                </a:effectLst>
              </a:rPr>
              <a:t>Active</a:t>
            </a:r>
            <a:endParaRPr lang="en-US" sz="5400" b="1" cap="none" spc="0" dirty="0">
              <a:ln w="24500" cmpd="dbl">
                <a:solidFill>
                  <a:schemeClr val="accent2">
                    <a:shade val="85000"/>
                    <a:satMod val="155000"/>
                  </a:schemeClr>
                </a:solidFill>
                <a:prstDash val="solid"/>
                <a:miter lim="800000"/>
              </a:ln>
              <a:solidFill>
                <a:srgbClr val="00B0F0"/>
              </a:solidFill>
              <a:effectLst>
                <a:outerShdw blurRad="38100" dist="38100" dir="7020000" algn="tl">
                  <a:srgbClr val="000000">
                    <a:alpha val="35000"/>
                  </a:srgbClr>
                </a:outerShdw>
              </a:effectLst>
            </a:endParaRPr>
          </a:p>
        </p:txBody>
      </p:sp>
      <p:sp>
        <p:nvSpPr>
          <p:cNvPr id="10" name="Rectangle 9"/>
          <p:cNvSpPr/>
          <p:nvPr/>
        </p:nvSpPr>
        <p:spPr>
          <a:xfrm rot="20596437">
            <a:off x="4191243" y="1796107"/>
            <a:ext cx="1359218" cy="923330"/>
          </a:xfrm>
          <a:prstGeom prst="rect">
            <a:avLst/>
          </a:prstGeom>
          <a:noFill/>
        </p:spPr>
        <p:txBody>
          <a:bodyPr wrap="none" lIns="91440" tIns="45720" rIns="91440" bIns="45720">
            <a:spAutoFit/>
          </a:bodyPr>
          <a:lstStyle/>
          <a:p>
            <a:pPr algn="ct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sad</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1" name="Rectangle 10"/>
          <p:cNvSpPr/>
          <p:nvPr/>
        </p:nvSpPr>
        <p:spPr>
          <a:xfrm rot="2324640">
            <a:off x="5774868" y="2945968"/>
            <a:ext cx="2503699" cy="923330"/>
          </a:xfrm>
          <a:prstGeom prst="rect">
            <a:avLst/>
          </a:prstGeom>
          <a:noFill/>
        </p:spPr>
        <p:txBody>
          <a:bodyPr wrap="none" lIns="91440" tIns="45720" rIns="91440" bIns="45720">
            <a:spAutoFit/>
          </a:bodyPr>
          <a:lstStyle/>
          <a:p>
            <a:pPr algn="ctr"/>
            <a:r>
              <a:rPr lang="en-US" sz="5400" b="1" cap="none" spc="0" dirty="0" smtClean="0">
                <a:ln w="900" cmpd="sng">
                  <a:solidFill>
                    <a:schemeClr val="accent1">
                      <a:satMod val="190000"/>
                      <a:alpha val="55000"/>
                    </a:schemeClr>
                  </a:solidFill>
                  <a:prstDash val="solid"/>
                </a:ln>
                <a:solidFill>
                  <a:srgbClr val="FFFF00"/>
                </a:solidFill>
                <a:effectLst>
                  <a:innerShdw blurRad="101600" dist="76200" dir="5400000">
                    <a:schemeClr val="accent1">
                      <a:satMod val="190000"/>
                      <a:tint val="100000"/>
                      <a:alpha val="74000"/>
                    </a:schemeClr>
                  </a:innerShdw>
                </a:effectLst>
              </a:rPr>
              <a:t>Grumpy</a:t>
            </a:r>
            <a:endParaRPr lang="en-US" sz="5400" b="1" cap="none" spc="0" dirty="0">
              <a:ln w="900" cmpd="sng">
                <a:solidFill>
                  <a:schemeClr val="accent1">
                    <a:satMod val="190000"/>
                    <a:alpha val="55000"/>
                  </a:schemeClr>
                </a:solidFill>
                <a:prstDash val="solid"/>
              </a:ln>
              <a:solidFill>
                <a:srgbClr val="FFFF00"/>
              </a:solidFill>
              <a:effectLst>
                <a:innerShdw blurRad="101600" dist="76200" dir="5400000">
                  <a:schemeClr val="accent1">
                    <a:satMod val="190000"/>
                    <a:tint val="100000"/>
                    <a:alpha val="74000"/>
                  </a:schemeClr>
                </a:innerShdw>
              </a:effectLst>
            </a:endParaRPr>
          </a:p>
        </p:txBody>
      </p:sp>
      <p:sp>
        <p:nvSpPr>
          <p:cNvPr id="12" name="Rectangle 11"/>
          <p:cNvSpPr/>
          <p:nvPr/>
        </p:nvSpPr>
        <p:spPr>
          <a:xfrm>
            <a:off x="1862666" y="3458263"/>
            <a:ext cx="1303563" cy="92333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5400" b="1" cap="none" spc="0" dirty="0" smtClean="0">
                <a:ln/>
                <a:solidFill>
                  <a:srgbClr val="92D050"/>
                </a:solidFill>
                <a:effectLst/>
              </a:rPr>
              <a:t>Sick</a:t>
            </a:r>
            <a:endParaRPr lang="en-US" sz="5400" b="1" cap="none" spc="0" dirty="0">
              <a:ln/>
              <a:solidFill>
                <a:srgbClr val="92D050"/>
              </a:solidFill>
              <a:effectLst/>
            </a:endParaRPr>
          </a:p>
        </p:txBody>
      </p:sp>
      <p:sp>
        <p:nvSpPr>
          <p:cNvPr id="13" name="Rectangle 12"/>
          <p:cNvSpPr/>
          <p:nvPr/>
        </p:nvSpPr>
        <p:spPr>
          <a:xfrm>
            <a:off x="5088366" y="5186809"/>
            <a:ext cx="1938351" cy="923330"/>
          </a:xfrm>
          <a:prstGeom prst="rect">
            <a:avLst/>
          </a:prstGeom>
          <a:noFill/>
        </p:spPr>
        <p:txBody>
          <a:bodyPr wrap="none" lIns="91440" tIns="45720" rIns="91440" bIns="45720">
            <a:spAutoFit/>
          </a:bodyPr>
          <a:lstStyle/>
          <a:p>
            <a:pPr algn="ctr"/>
            <a:r>
              <a:rPr lang="en-U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UNFIT</a:t>
            </a:r>
            <a:endParaRPr 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ustDataLst>
      <p:tags r:id="rId1"/>
    </p:custDataLst>
    <p:extLst>
      <p:ext uri="{BB962C8B-B14F-4D97-AF65-F5344CB8AC3E}">
        <p14:creationId xmlns:p14="http://schemas.microsoft.com/office/powerpoint/2010/main" val="26769219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0"/>
          </p:nvPr>
        </p:nvSpPr>
        <p:spPr/>
        <p:txBody>
          <a:bodyPr/>
          <a:lstStyle/>
          <a:p>
            <a:endParaRPr lang="en-AU" dirty="0"/>
          </a:p>
        </p:txBody>
      </p:sp>
      <p:graphicFrame>
        <p:nvGraphicFramePr>
          <p:cNvPr id="6" name="Object 5"/>
          <p:cNvGraphicFramePr>
            <a:graphicFrameLocks noChangeAspect="1"/>
          </p:cNvGraphicFramePr>
          <p:nvPr>
            <p:extLst>
              <p:ext uri="{D42A27DB-BD31-4B8C-83A1-F6EECF244321}">
                <p14:modId xmlns:p14="http://schemas.microsoft.com/office/powerpoint/2010/main" val="3125783675"/>
              </p:ext>
            </p:extLst>
          </p:nvPr>
        </p:nvGraphicFramePr>
        <p:xfrm>
          <a:off x="1259876" y="476673"/>
          <a:ext cx="7547899" cy="5832648"/>
        </p:xfrm>
        <a:graphic>
          <a:graphicData uri="http://schemas.openxmlformats.org/presentationml/2006/ole">
            <mc:AlternateContent xmlns:mc="http://schemas.openxmlformats.org/markup-compatibility/2006">
              <mc:Choice xmlns:v="urn:schemas-microsoft-com:vml" Requires="v">
                <p:oleObj spid="_x0000_s4112" name="Acrobat Document" r:id="rId5" imgW="6035014" imgH="4663373" progId="AcroExch.Document.7">
                  <p:embed/>
                </p:oleObj>
              </mc:Choice>
              <mc:Fallback>
                <p:oleObj name="Acrobat Document" r:id="rId5" imgW="6035014" imgH="4663373" progId="AcroExch.Document.7">
                  <p:embed/>
                  <p:pic>
                    <p:nvPicPr>
                      <p:cNvPr id="0" name=""/>
                      <p:cNvPicPr/>
                      <p:nvPr/>
                    </p:nvPicPr>
                    <p:blipFill>
                      <a:blip r:embed="rId6"/>
                      <a:stretch>
                        <a:fillRect/>
                      </a:stretch>
                    </p:blipFill>
                    <p:spPr>
                      <a:xfrm>
                        <a:off x="1259876" y="476673"/>
                        <a:ext cx="7547899" cy="5832648"/>
                      </a:xfrm>
                      <a:prstGeom prst="rect">
                        <a:avLst/>
                      </a:prstGeom>
                    </p:spPr>
                  </p:pic>
                </p:oleObj>
              </mc:Fallback>
            </mc:AlternateContent>
          </a:graphicData>
        </a:graphic>
      </p:graphicFrame>
    </p:spTree>
    <p:custDataLst>
      <p:tags r:id="rId2"/>
    </p:custDataLst>
    <p:extLst>
      <p:ext uri="{BB962C8B-B14F-4D97-AF65-F5344CB8AC3E}">
        <p14:creationId xmlns:p14="http://schemas.microsoft.com/office/powerpoint/2010/main" val="287034366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5"/>
</p:tagLst>
</file>

<file path=ppt/tags/tag6.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7.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8.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9.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10.xml><?xml version="1.0" encoding="utf-8"?>
<p:tagLst xmlns:a="http://schemas.openxmlformats.org/drawingml/2006/main" xmlns:r="http://schemas.openxmlformats.org/officeDocument/2006/relationships" xmlns:p="http://schemas.openxmlformats.org/presentationml/2006/main">
  <p:tag name="SHAPETYPE" val="AnswerButton"/>
  <p:tag name="ANSWERBUTTONINDEX" val="5"/>
</p:tagLst>
</file>

<file path=ppt/tags/tag11.xml><?xml version="1.0" encoding="utf-8"?>
<p:tagLst xmlns:a="http://schemas.openxmlformats.org/drawingml/2006/main" xmlns:r="http://schemas.openxmlformats.org/officeDocument/2006/relationships" xmlns:p="http://schemas.openxmlformats.org/presentationml/2006/main">
  <p:tag name="SHAPETYPE" val="DrawingPalette"/>
</p:tagLst>
</file>

<file path=ppt/tags/tag1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15.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6.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7.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18.xml><?xml version="1.0" encoding="utf-8"?>
<p:tagLst xmlns:a="http://schemas.openxmlformats.org/drawingml/2006/main" xmlns:r="http://schemas.openxmlformats.org/officeDocument/2006/relationships" xmlns:p="http://schemas.openxmlformats.org/presentationml/2006/main">
  <p:tag name="SHAPETYPE" val="DrawingPalette"/>
</p:tagLst>
</file>

<file path=ppt/tags/tag1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4.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8.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9.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0.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3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34.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35.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6.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3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40.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41.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42.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4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4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4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46.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47.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48.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4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5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5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5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5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54.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5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5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5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58.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59.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60.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6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6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6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6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6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5"/>
</p:tagLst>
</file>

<file path=ppt/tags/tag6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6"/>
</p:tagLst>
</file>

<file path=ppt/tags/tag67.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68.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69.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70.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71.xml><?xml version="1.0" encoding="utf-8"?>
<p:tagLst xmlns:a="http://schemas.openxmlformats.org/drawingml/2006/main" xmlns:r="http://schemas.openxmlformats.org/officeDocument/2006/relationships" xmlns:p="http://schemas.openxmlformats.org/presentationml/2006/main">
  <p:tag name="SHAPETYPE" val="AnswerButton"/>
  <p:tag name="ANSWERBUTTONINDEX" val="5"/>
</p:tagLst>
</file>

<file path=ppt/tags/tag72.xml><?xml version="1.0" encoding="utf-8"?>
<p:tagLst xmlns:a="http://schemas.openxmlformats.org/drawingml/2006/main" xmlns:r="http://schemas.openxmlformats.org/officeDocument/2006/relationships" xmlns:p="http://schemas.openxmlformats.org/presentationml/2006/main">
  <p:tag name="SHAPETYPE" val="AnswerButton"/>
  <p:tag name="ANSWERBUTTONINDEX" val="6"/>
</p:tagLst>
</file>

<file path=ppt/tags/tag73.xml><?xml version="1.0" encoding="utf-8"?>
<p:tagLst xmlns:a="http://schemas.openxmlformats.org/drawingml/2006/main" xmlns:r="http://schemas.openxmlformats.org/officeDocument/2006/relationships" xmlns:p="http://schemas.openxmlformats.org/presentationml/2006/main">
  <p:tag name="SHAPETYPE" val="DrawingPalette"/>
</p:tagLst>
</file>

<file path=ppt/tags/tag74.xml><?xml version="1.0" encoding="utf-8"?>
<p:tagLst xmlns:a="http://schemas.openxmlformats.org/drawingml/2006/main" xmlns:r="http://schemas.openxmlformats.org/officeDocument/2006/relationships" xmlns:p="http://schemas.openxmlformats.org/presentationml/2006/main">
  <p:tag name="SHAPETYPE" val="DrawingPalette"/>
</p:tagLst>
</file>

<file path=ppt/tags/tag75.xml><?xml version="1.0" encoding="utf-8"?>
<p:tagLst xmlns:a="http://schemas.openxmlformats.org/drawingml/2006/main" xmlns:r="http://schemas.openxmlformats.org/officeDocument/2006/relationships" xmlns:p="http://schemas.openxmlformats.org/presentationml/2006/main">
  <p:tag name="SHAPETYPE" val="DrawingPalette"/>
</p:tagLst>
</file>

<file path=ppt/tags/tag7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7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78.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79.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8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8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8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8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8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8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86.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87.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8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8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90.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91.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9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9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94.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95.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9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9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98.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99.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0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0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0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0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0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0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06.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07.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0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0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10.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11.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1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1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1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11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116.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17.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18.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119.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12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2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2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2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2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2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26.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27.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2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2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30.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31.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3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3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34.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35.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3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3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38.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39.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4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4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4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4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4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4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4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14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148.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49.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50.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151.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15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15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15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5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56.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57.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58.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159.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16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6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6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16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164.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65.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66.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167.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16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6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7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17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17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7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74.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175.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176.xml><?xml version="1.0" encoding="utf-8"?>
<p:tagLst xmlns:a="http://schemas.openxmlformats.org/drawingml/2006/main" xmlns:r="http://schemas.openxmlformats.org/officeDocument/2006/relationships" xmlns:p="http://schemas.openxmlformats.org/presentationml/2006/main">
  <p:tag name="SHAPETYPE" val="DrawingPalette"/>
</p:tagLst>
</file>

<file path=ppt/tags/tag17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7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7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18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181.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82.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83.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184.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18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8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8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188.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89.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90.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19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19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19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19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195.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196.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197.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198.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19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0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0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0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203.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04.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05.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06.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20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0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0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1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21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5"/>
</p:tagLst>
</file>

<file path=ppt/tags/tag21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1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14.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15.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216.xml><?xml version="1.0" encoding="utf-8"?>
<p:tagLst xmlns:a="http://schemas.openxmlformats.org/drawingml/2006/main" xmlns:r="http://schemas.openxmlformats.org/officeDocument/2006/relationships" xmlns:p="http://schemas.openxmlformats.org/presentationml/2006/main">
  <p:tag name="SHAPETYPE" val="AnswerButton"/>
  <p:tag name="ANSWERBUTTONINDEX" val="5"/>
</p:tagLst>
</file>

<file path=ppt/tags/tag21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1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1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2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22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5"/>
</p:tagLst>
</file>

<file path=ppt/tags/tag22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2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24.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25.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226.xml><?xml version="1.0" encoding="utf-8"?>
<p:tagLst xmlns:a="http://schemas.openxmlformats.org/drawingml/2006/main" xmlns:r="http://schemas.openxmlformats.org/officeDocument/2006/relationships" xmlns:p="http://schemas.openxmlformats.org/presentationml/2006/main">
  <p:tag name="SHAPETYPE" val="AnswerButton"/>
  <p:tag name="ANSWERBUTTONINDEX" val="5"/>
</p:tagLst>
</file>

<file path=ppt/tags/tag22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2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2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3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23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5"/>
</p:tagLst>
</file>

<file path=ppt/tags/tag23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6"/>
</p:tagLst>
</file>

<file path=ppt/tags/tag23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7"/>
</p:tagLst>
</file>

<file path=ppt/tags/tag23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8"/>
</p:tagLst>
</file>

<file path=ppt/tags/tag23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9"/>
</p:tagLst>
</file>

<file path=ppt/tags/tag23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0"/>
</p:tagLst>
</file>

<file path=ppt/tags/tag237.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38.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39.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40.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241.xml><?xml version="1.0" encoding="utf-8"?>
<p:tagLst xmlns:a="http://schemas.openxmlformats.org/drawingml/2006/main" xmlns:r="http://schemas.openxmlformats.org/officeDocument/2006/relationships" xmlns:p="http://schemas.openxmlformats.org/presentationml/2006/main">
  <p:tag name="SHAPETYPE" val="AnswerButton"/>
  <p:tag name="ANSWERBUTTONINDEX" val="5"/>
</p:tagLst>
</file>

<file path=ppt/tags/tag242.xml><?xml version="1.0" encoding="utf-8"?>
<p:tagLst xmlns:a="http://schemas.openxmlformats.org/drawingml/2006/main" xmlns:r="http://schemas.openxmlformats.org/officeDocument/2006/relationships" xmlns:p="http://schemas.openxmlformats.org/presentationml/2006/main">
  <p:tag name="SHAPETYPE" val="AnswerButton"/>
  <p:tag name="ANSWERBUTTONINDEX" val="6"/>
</p:tagLst>
</file>

<file path=ppt/tags/tag243.xml><?xml version="1.0" encoding="utf-8"?>
<p:tagLst xmlns:a="http://schemas.openxmlformats.org/drawingml/2006/main" xmlns:r="http://schemas.openxmlformats.org/officeDocument/2006/relationships" xmlns:p="http://schemas.openxmlformats.org/presentationml/2006/main">
  <p:tag name="SHAPETYPE" val="AnswerButton"/>
  <p:tag name="ANSWERBUTTONINDEX" val="7"/>
</p:tagLst>
</file>

<file path=ppt/tags/tag244.xml><?xml version="1.0" encoding="utf-8"?>
<p:tagLst xmlns:a="http://schemas.openxmlformats.org/drawingml/2006/main" xmlns:r="http://schemas.openxmlformats.org/officeDocument/2006/relationships" xmlns:p="http://schemas.openxmlformats.org/presentationml/2006/main">
  <p:tag name="SHAPETYPE" val="AnswerButton"/>
  <p:tag name="ANSWERBUTTONINDEX" val="8"/>
</p:tagLst>
</file>

<file path=ppt/tags/tag245.xml><?xml version="1.0" encoding="utf-8"?>
<p:tagLst xmlns:a="http://schemas.openxmlformats.org/drawingml/2006/main" xmlns:r="http://schemas.openxmlformats.org/officeDocument/2006/relationships" xmlns:p="http://schemas.openxmlformats.org/presentationml/2006/main">
  <p:tag name="SHAPETYPE" val="AnswerButton"/>
  <p:tag name="ANSWERBUTTONINDEX" val="9"/>
</p:tagLst>
</file>

<file path=ppt/tags/tag246.xml><?xml version="1.0" encoding="utf-8"?>
<p:tagLst xmlns:a="http://schemas.openxmlformats.org/drawingml/2006/main" xmlns:r="http://schemas.openxmlformats.org/officeDocument/2006/relationships" xmlns:p="http://schemas.openxmlformats.org/presentationml/2006/main">
  <p:tag name="SHAPETYPE" val="AnswerButton"/>
  <p:tag name="ANSWERBUTTONINDEX" val="10"/>
</p:tagLst>
</file>

<file path=ppt/tags/tag24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4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4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5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25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5"/>
</p:tagLst>
</file>

<file path=ppt/tags/tag25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5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54.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55.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256.xml><?xml version="1.0" encoding="utf-8"?>
<p:tagLst xmlns:a="http://schemas.openxmlformats.org/drawingml/2006/main" xmlns:r="http://schemas.openxmlformats.org/officeDocument/2006/relationships" xmlns:p="http://schemas.openxmlformats.org/presentationml/2006/main">
  <p:tag name="SHAPETYPE" val="AnswerButton"/>
  <p:tag name="ANSWERBUTTONINDEX" val="5"/>
</p:tagLst>
</file>

<file path=ppt/tags/tag257.xml><?xml version="1.0" encoding="utf-8"?>
<p:tagLst xmlns:a="http://schemas.openxmlformats.org/drawingml/2006/main" xmlns:r="http://schemas.openxmlformats.org/officeDocument/2006/relationships" xmlns:p="http://schemas.openxmlformats.org/presentationml/2006/main">
  <p:tag name="SHAPETYPE" val="DrawingPalette"/>
</p:tagLst>
</file>

<file path=ppt/tags/tag25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5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6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61.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62.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63.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64.xml><?xml version="1.0" encoding="utf-8"?>
<p:tagLst xmlns:a="http://schemas.openxmlformats.org/drawingml/2006/main" xmlns:r="http://schemas.openxmlformats.org/officeDocument/2006/relationships" xmlns:p="http://schemas.openxmlformats.org/presentationml/2006/main">
  <p:tag name="SHAPETYPE" val="DrawingPalette"/>
</p:tagLst>
</file>

<file path=ppt/tags/tag26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6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6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68.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69.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70.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7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7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7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74.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75.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76.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7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7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7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80.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81.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82.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8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8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8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86.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87.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88.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8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9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9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9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9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294.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29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29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29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298.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299.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00.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30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0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0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304.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305.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06.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30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0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0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3"/>
</p:tagLst>
</file>

<file path=ppt/tags/tag31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4"/>
</p:tagLst>
</file>

<file path=ppt/tags/tag31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5"/>
</p:tagLst>
</file>

<file path=ppt/tags/tag31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6"/>
</p:tagLst>
</file>

<file path=ppt/tags/tag313.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314.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15.xml><?xml version="1.0" encoding="utf-8"?>
<p:tagLst xmlns:a="http://schemas.openxmlformats.org/drawingml/2006/main" xmlns:r="http://schemas.openxmlformats.org/officeDocument/2006/relationships" xmlns:p="http://schemas.openxmlformats.org/presentationml/2006/main">
  <p:tag name="SHAPETYPE" val="AnswerButton"/>
  <p:tag name="ANSWERBUTTONINDEX" val="3"/>
</p:tagLst>
</file>

<file path=ppt/tags/tag316.xml><?xml version="1.0" encoding="utf-8"?>
<p:tagLst xmlns:a="http://schemas.openxmlformats.org/drawingml/2006/main" xmlns:r="http://schemas.openxmlformats.org/officeDocument/2006/relationships" xmlns:p="http://schemas.openxmlformats.org/presentationml/2006/main">
  <p:tag name="SHAPETYPE" val="AnswerButton"/>
  <p:tag name="ANSWERBUTTONINDEX" val="4"/>
</p:tagLst>
</file>

<file path=ppt/tags/tag317.xml><?xml version="1.0" encoding="utf-8"?>
<p:tagLst xmlns:a="http://schemas.openxmlformats.org/drawingml/2006/main" xmlns:r="http://schemas.openxmlformats.org/officeDocument/2006/relationships" xmlns:p="http://schemas.openxmlformats.org/presentationml/2006/main">
  <p:tag name="SHAPETYPE" val="AnswerButton"/>
  <p:tag name="ANSWERBUTTONINDEX" val="5"/>
</p:tagLst>
</file>

<file path=ppt/tags/tag318.xml><?xml version="1.0" encoding="utf-8"?>
<p:tagLst xmlns:a="http://schemas.openxmlformats.org/drawingml/2006/main" xmlns:r="http://schemas.openxmlformats.org/officeDocument/2006/relationships" xmlns:p="http://schemas.openxmlformats.org/presentationml/2006/main">
  <p:tag name="SHAPETYPE" val="AnswerButton"/>
  <p:tag name="ANSWERBUTTONINDEX" val="6"/>
</p:tagLst>
</file>

<file path=ppt/tags/tag319.xml><?xml version="1.0" encoding="utf-8"?>
<p:tagLst xmlns:a="http://schemas.openxmlformats.org/drawingml/2006/main" xmlns:r="http://schemas.openxmlformats.org/officeDocument/2006/relationships" xmlns:p="http://schemas.openxmlformats.org/presentationml/2006/main">
  <p:tag name="SHAPETYPE" val="DrawingPalette"/>
</p:tagLst>
</file>

<file path=ppt/tags/tag320.xml><?xml version="1.0" encoding="utf-8"?>
<p:tagLst xmlns:a="http://schemas.openxmlformats.org/drawingml/2006/main" xmlns:r="http://schemas.openxmlformats.org/officeDocument/2006/relationships" xmlns:p="http://schemas.openxmlformats.org/presentationml/2006/main">
  <p:tag name="SHAPETYPE" val="DrawingPalette"/>
</p:tagLst>
</file>

<file path=ppt/tags/tag321.xml><?xml version="1.0" encoding="utf-8"?>
<p:tagLst xmlns:a="http://schemas.openxmlformats.org/drawingml/2006/main" xmlns:r="http://schemas.openxmlformats.org/officeDocument/2006/relationships" xmlns:p="http://schemas.openxmlformats.org/presentationml/2006/main">
  <p:tag name="SHAPETYPE" val="DrawingPalette"/>
</p:tagLst>
</file>

<file path=ppt/tags/tag32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2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24.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325.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2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2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28.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329.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3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3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3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33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34.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35.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36.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337.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38.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39.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40.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341.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42.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43.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44.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345.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46.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47.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48.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349.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50.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1"/>
</p:tagLst>
</file>

<file path=ppt/tags/tag351.xml><?xml version="1.0" encoding="utf-8"?>
<p:tagLst xmlns:a="http://schemas.openxmlformats.org/drawingml/2006/main" xmlns:r="http://schemas.openxmlformats.org/officeDocument/2006/relationships" xmlns:p="http://schemas.openxmlformats.org/presentationml/2006/main">
  <p:tag name="SHAPETYPE" val="AnswerPlaceholder"/>
  <p:tag name="PLACEHOLDERINDEX" val="2"/>
</p:tagLst>
</file>

<file path=ppt/tags/tag352.xml><?xml version="1.0" encoding="utf-8"?>
<p:tagLst xmlns:a="http://schemas.openxmlformats.org/drawingml/2006/main" xmlns:r="http://schemas.openxmlformats.org/officeDocument/2006/relationships" xmlns:p="http://schemas.openxmlformats.org/presentationml/2006/main">
  <p:tag name="SHAPETYPE" val="AnswerButton"/>
  <p:tag name="ANSWERBUTTONINDEX" val="1"/>
</p:tagLst>
</file>

<file path=ppt/tags/tag353.xml><?xml version="1.0" encoding="utf-8"?>
<p:tagLst xmlns:a="http://schemas.openxmlformats.org/drawingml/2006/main" xmlns:r="http://schemas.openxmlformats.org/officeDocument/2006/relationships" xmlns:p="http://schemas.openxmlformats.org/presentationml/2006/main">
  <p:tag name="SHAPETYPE" val="AnswerButton"/>
  <p:tag name="ANSWERBUTTONINDEX" val="2"/>
</p:tagLst>
</file>

<file path=ppt/tags/tag354.xml><?xml version="1.0" encoding="utf-8"?>
<p:tagLst xmlns:a="http://schemas.openxmlformats.org/drawingml/2006/main" xmlns:r="http://schemas.openxmlformats.org/officeDocument/2006/relationships" xmlns:p="http://schemas.openxmlformats.org/presentationml/2006/main">
  <p:tag name="CHOICESCOUNT" val="0"/>
</p:tagLst>
</file>

<file path=ppt/tags/tag355.xml><?xml version="1.0" encoding="utf-8"?>
<p:tagLst xmlns:a="http://schemas.openxmlformats.org/drawingml/2006/main" xmlns:r="http://schemas.openxmlformats.org/officeDocument/2006/relationships" xmlns:p="http://schemas.openxmlformats.org/presentationml/2006/main">
  <p:tag name="CHOICESCOUNT" val="0"/>
</p:tagLst>
</file>

<file path=ppt/tags/tag356.xml><?xml version="1.0" encoding="utf-8"?>
<p:tagLst xmlns:a="http://schemas.openxmlformats.org/drawingml/2006/main" xmlns:r="http://schemas.openxmlformats.org/officeDocument/2006/relationships" xmlns:p="http://schemas.openxmlformats.org/presentationml/2006/main">
  <p:tag name="CHOICESCOUNT" val="0"/>
</p:tagLst>
</file>

<file path=ppt/tags/tag357.xml><?xml version="1.0" encoding="utf-8"?>
<p:tagLst xmlns:a="http://schemas.openxmlformats.org/drawingml/2006/main" xmlns:r="http://schemas.openxmlformats.org/officeDocument/2006/relationships" xmlns:p="http://schemas.openxmlformats.org/presentationml/2006/main">
  <p:tag name="CHOICESCOUNT" val="3"/>
  <p:tag name="CORRECTANSWER" val="3"/>
</p:tagLst>
</file>

<file path=ppt/tags/tag358.xml><?xml version="1.0" encoding="utf-8"?>
<p:tagLst xmlns:a="http://schemas.openxmlformats.org/drawingml/2006/main" xmlns:r="http://schemas.openxmlformats.org/officeDocument/2006/relationships" xmlns:p="http://schemas.openxmlformats.org/presentationml/2006/main">
  <p:tag name="SHAPETYPE" val="AnswerIndicator"/>
</p:tagLst>
</file>

<file path=ppt/tags/tag359.xml><?xml version="1.0" encoding="utf-8"?>
<p:tagLst xmlns:a="http://schemas.openxmlformats.org/drawingml/2006/main" xmlns:r="http://schemas.openxmlformats.org/officeDocument/2006/relationships" xmlns:p="http://schemas.openxmlformats.org/presentationml/2006/main">
  <p:tag name="CHOICESCOUNT" val="0"/>
</p:tagLst>
</file>

<file path=ppt/tags/tag360.xml><?xml version="1.0" encoding="utf-8"?>
<p:tagLst xmlns:a="http://schemas.openxmlformats.org/drawingml/2006/main" xmlns:r="http://schemas.openxmlformats.org/officeDocument/2006/relationships" xmlns:p="http://schemas.openxmlformats.org/presentationml/2006/main">
  <p:tag name="CHOICESCOUNT" val="2"/>
</p:tagLst>
</file>

<file path=ppt/tags/tag361.xml><?xml version="1.0" encoding="utf-8"?>
<p:tagLst xmlns:a="http://schemas.openxmlformats.org/drawingml/2006/main" xmlns:r="http://schemas.openxmlformats.org/officeDocument/2006/relationships" xmlns:p="http://schemas.openxmlformats.org/presentationml/2006/main">
  <p:tag name="CHOICESCOUNT" val="0"/>
</p:tagLst>
</file>

<file path=ppt/tags/tag362.xml><?xml version="1.0" encoding="utf-8"?>
<p:tagLst xmlns:a="http://schemas.openxmlformats.org/drawingml/2006/main" xmlns:r="http://schemas.openxmlformats.org/officeDocument/2006/relationships" xmlns:p="http://schemas.openxmlformats.org/presentationml/2006/main">
  <p:tag name="CHOICESCOUNT" val="3"/>
  <p:tag name="CORRECTANSWER" val="3"/>
</p:tagLst>
</file>

<file path=ppt/tags/tag363.xml><?xml version="1.0" encoding="utf-8"?>
<p:tagLst xmlns:a="http://schemas.openxmlformats.org/drawingml/2006/main" xmlns:r="http://schemas.openxmlformats.org/officeDocument/2006/relationships" xmlns:p="http://schemas.openxmlformats.org/presentationml/2006/main">
  <p:tag name="SHAPETYPE" val="AnswerIndicator"/>
</p:tagLst>
</file>

<file path=ppt/tags/tag364.xml><?xml version="1.0" encoding="utf-8"?>
<p:tagLst xmlns:a="http://schemas.openxmlformats.org/drawingml/2006/main" xmlns:r="http://schemas.openxmlformats.org/officeDocument/2006/relationships" xmlns:p="http://schemas.openxmlformats.org/presentationml/2006/main">
  <p:tag name="CHOICESCOUNT" val="5"/>
  <p:tag name="CORRECTANSWER" val="4"/>
</p:tagLst>
</file>

<file path=ppt/tags/tag365.xml><?xml version="1.0" encoding="utf-8"?>
<p:tagLst xmlns:a="http://schemas.openxmlformats.org/drawingml/2006/main" xmlns:r="http://schemas.openxmlformats.org/officeDocument/2006/relationships" xmlns:p="http://schemas.openxmlformats.org/presentationml/2006/main">
  <p:tag name="SHAPETYPE" val="AnswerIndicator"/>
</p:tagLst>
</file>

<file path=ppt/tags/tag366.xml><?xml version="1.0" encoding="utf-8"?>
<p:tagLst xmlns:a="http://schemas.openxmlformats.org/drawingml/2006/main" xmlns:r="http://schemas.openxmlformats.org/officeDocument/2006/relationships" xmlns:p="http://schemas.openxmlformats.org/presentationml/2006/main">
  <p:tag name="CHOICESCOUNT" val="3"/>
  <p:tag name="CORRECTANSWER" val="2"/>
</p:tagLst>
</file>

<file path=ppt/tags/tag367.xml><?xml version="1.0" encoding="utf-8"?>
<p:tagLst xmlns:a="http://schemas.openxmlformats.org/drawingml/2006/main" xmlns:r="http://schemas.openxmlformats.org/officeDocument/2006/relationships" xmlns:p="http://schemas.openxmlformats.org/presentationml/2006/main">
  <p:tag name="SHAPETYPE" val="AnswerIndicator"/>
</p:tagLst>
</file>

<file path=ppt/tags/tag368.xml><?xml version="1.0" encoding="utf-8"?>
<p:tagLst xmlns:a="http://schemas.openxmlformats.org/drawingml/2006/main" xmlns:r="http://schemas.openxmlformats.org/officeDocument/2006/relationships" xmlns:p="http://schemas.openxmlformats.org/presentationml/2006/main">
  <p:tag name="CHOICESCOUNT" val="6"/>
  <p:tag name="CORRECTANSWER" val="2"/>
</p:tagLst>
</file>

<file path=ppt/tags/tag369.xml><?xml version="1.0" encoding="utf-8"?>
<p:tagLst xmlns:a="http://schemas.openxmlformats.org/drawingml/2006/main" xmlns:r="http://schemas.openxmlformats.org/officeDocument/2006/relationships" xmlns:p="http://schemas.openxmlformats.org/presentationml/2006/main">
  <p:tag name="SHAPETYPE" val="AnswerIndicator"/>
</p:tagLst>
</file>

<file path=ppt/tags/tag370.xml><?xml version="1.0" encoding="utf-8"?>
<p:tagLst xmlns:a="http://schemas.openxmlformats.org/drawingml/2006/main" xmlns:r="http://schemas.openxmlformats.org/officeDocument/2006/relationships" xmlns:p="http://schemas.openxmlformats.org/presentationml/2006/main">
  <p:tag name="CHOICESCOUNT" val="0"/>
</p:tagLst>
</file>

<file path=ppt/tags/tag371.xml><?xml version="1.0" encoding="utf-8"?>
<p:tagLst xmlns:a="http://schemas.openxmlformats.org/drawingml/2006/main" xmlns:r="http://schemas.openxmlformats.org/officeDocument/2006/relationships" xmlns:p="http://schemas.openxmlformats.org/presentationml/2006/main">
  <p:tag name="CHOICESCOUNT"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_rels/item20.xml.rels><?xml version="1.0" encoding="UTF-8" standalone="yes"?>
<Relationships xmlns="http://schemas.openxmlformats.org/package/2006/relationships"><Relationship Id="rId1" Type="http://schemas.openxmlformats.org/officeDocument/2006/relationships/customXmlProps" Target="itemProps20.xml"/></Relationships>
</file>

<file path=customXml/_rels/item21.xml.rels><?xml version="1.0" encoding="UTF-8" standalone="yes"?>
<Relationships xmlns="http://schemas.openxmlformats.org/package/2006/relationships"><Relationship Id="rId1" Type="http://schemas.openxmlformats.org/officeDocument/2006/relationships/customXmlProps" Target="itemProps21.xml"/></Relationships>
</file>

<file path=customXml/_rels/item22.xml.rels><?xml version="1.0" encoding="UTF-8" standalone="yes"?>
<Relationships xmlns="http://schemas.openxmlformats.org/package/2006/relationships"><Relationship Id="rId1" Type="http://schemas.openxmlformats.org/officeDocument/2006/relationships/customXmlProps" Target="itemProps22.xml"/></Relationships>
</file>

<file path=customXml/_rels/item23.xml.rels><?xml version="1.0" encoding="UTF-8" standalone="yes"?>
<Relationships xmlns="http://schemas.openxmlformats.org/package/2006/relationships"><Relationship Id="rId1" Type="http://schemas.openxmlformats.org/officeDocument/2006/relationships/customXmlProps" Target="itemProps23.xml"/></Relationships>
</file>

<file path=customXml/_rels/item24.xml.rels><?xml version="1.0" encoding="UTF-8" standalone="yes"?>
<Relationships xmlns="http://schemas.openxmlformats.org/package/2006/relationships"><Relationship Id="rId1" Type="http://schemas.openxmlformats.org/officeDocument/2006/relationships/customXmlProps" Target="itemProps24.xml"/></Relationships>
</file>

<file path=customXml/_rels/item25.xml.rels><?xml version="1.0" encoding="UTF-8" standalone="yes"?>
<Relationships xmlns="http://schemas.openxmlformats.org/package/2006/relationships"><Relationship Id="rId1" Type="http://schemas.openxmlformats.org/officeDocument/2006/relationships/customXmlProps" Target="itemProps25.xml"/></Relationships>
</file>

<file path=customXml/_rels/item26.xml.rels><?xml version="1.0" encoding="UTF-8" standalone="yes"?>
<Relationships xmlns="http://schemas.openxmlformats.org/package/2006/relationships"><Relationship Id="rId1" Type="http://schemas.openxmlformats.org/officeDocument/2006/relationships/customXmlProps" Target="itemProps26.xml"/></Relationships>
</file>

<file path=customXml/_rels/item27.xml.rels><?xml version="1.0" encoding="UTF-8" standalone="yes"?>
<Relationships xmlns="http://schemas.openxmlformats.org/package/2006/relationships"><Relationship Id="rId1" Type="http://schemas.openxmlformats.org/officeDocument/2006/relationships/customXmlProps" Target="itemProps27.xml"/></Relationships>
</file>

<file path=customXml/_rels/item28.xml.rels><?xml version="1.0" encoding="UTF-8" standalone="yes"?>
<Relationships xmlns="http://schemas.openxmlformats.org/package/2006/relationships"><Relationship Id="rId1" Type="http://schemas.openxmlformats.org/officeDocument/2006/relationships/customXmlProps" Target="itemProps28.xml"/></Relationships>
</file>

<file path=customXml/_rels/item29.xml.rels><?xml version="1.0" encoding="UTF-8" standalone="yes"?>
<Relationships xmlns="http://schemas.openxmlformats.org/package/2006/relationships"><Relationship Id="rId1" Type="http://schemas.openxmlformats.org/officeDocument/2006/relationships/customXmlProps" Target="itemProps29.xml"/></Relationships>
</file>

<file path=customXml/_rels/item30.xml.rels><?xml version="1.0" encoding="UTF-8" standalone="yes"?>
<Relationships xmlns="http://schemas.openxmlformats.org/package/2006/relationships"><Relationship Id="rId1" Type="http://schemas.openxmlformats.org/officeDocument/2006/relationships/customXmlProps" Target="itemProps30.xml"/></Relationships>
</file>

<file path=customXml/_rels/item31.xml.rels><?xml version="1.0" encoding="UTF-8" standalone="yes"?>
<Relationships xmlns="http://schemas.openxmlformats.org/package/2006/relationships"><Relationship Id="rId1" Type="http://schemas.openxmlformats.org/officeDocument/2006/relationships/customXmlProps" Target="itemProps31.xml"/></Relationships>
</file>

<file path=customXml/_rels/item32.xml.rels><?xml version="1.0" encoding="UTF-8" standalone="yes"?>
<Relationships xmlns="http://schemas.openxmlformats.org/package/2006/relationships"><Relationship Id="rId1" Type="http://schemas.openxmlformats.org/officeDocument/2006/relationships/customXmlProps" Target="itemProps32.xml"/></Relationships>
</file>

<file path=customXml/_rels/item33.xml.rels><?xml version="1.0" encoding="UTF-8" standalone="yes"?>
<Relationships xmlns="http://schemas.openxmlformats.org/package/2006/relationships"><Relationship Id="rId1" Type="http://schemas.openxmlformats.org/officeDocument/2006/relationships/customXmlProps" Target="itemProps33.xml"/></Relationships>
</file>

<file path=customXml/_rels/item34.xml.rels><?xml version="1.0" encoding="UTF-8" standalone="yes"?>
<Relationships xmlns="http://schemas.openxmlformats.org/package/2006/relationships"><Relationship Id="rId1" Type="http://schemas.openxmlformats.org/officeDocument/2006/relationships/customXmlProps" Target="itemProps34.xml"/></Relationships>
</file>

<file path=customXml/_rels/item35.xml.rels><?xml version="1.0" encoding="UTF-8" standalone="yes"?>
<Relationships xmlns="http://schemas.openxmlformats.org/package/2006/relationships"><Relationship Id="rId1" Type="http://schemas.openxmlformats.org/officeDocument/2006/relationships/customXmlProps" Target="itemProps35.xml"/></Relationships>
</file>

<file path=customXml/_rels/item36.xml.rels><?xml version="1.0" encoding="UTF-8" standalone="yes"?>
<Relationships xmlns="http://schemas.openxmlformats.org/package/2006/relationships"><Relationship Id="rId1" Type="http://schemas.openxmlformats.org/officeDocument/2006/relationships/customXmlProps" Target="itemProps36.xml"/></Relationships>
</file>

<file path=customXml/_rels/item37.xml.rels><?xml version="1.0" encoding="UTF-8" standalone="yes"?>
<Relationships xmlns="http://schemas.openxmlformats.org/package/2006/relationships"><Relationship Id="rId1" Type="http://schemas.openxmlformats.org/officeDocument/2006/relationships/customXmlProps" Target="itemProps37.xml"/></Relationships>
</file>

<file path=customXml/_rels/item38.xml.rels><?xml version="1.0" encoding="UTF-8" standalone="yes"?>
<Relationships xmlns="http://schemas.openxmlformats.org/package/2006/relationships"><Relationship Id="rId1" Type="http://schemas.openxmlformats.org/officeDocument/2006/relationships/customXmlProps" Target="itemProps38.xml"/></Relationships>
</file>

<file path=customXml/_rels/item39.xml.rels><?xml version="1.0" encoding="UTF-8" standalone="yes"?>
<Relationships xmlns="http://schemas.openxmlformats.org/package/2006/relationships"><Relationship Id="rId1" Type="http://schemas.openxmlformats.org/officeDocument/2006/relationships/customXmlProps" Target="itemProps39.xml"/></Relationships>
</file>

<file path=customXml/_rels/item40.xml.rels><?xml version="1.0" encoding="UTF-8" standalone="yes"?>
<Relationships xmlns="http://schemas.openxmlformats.org/package/2006/relationships"><Relationship Id="rId1" Type="http://schemas.openxmlformats.org/officeDocument/2006/relationships/customXmlProps" Target="itemProps40.xml"/></Relationships>
</file>

<file path=customXml/_rels/item41.xml.rels><?xml version="1.0" encoding="UTF-8" standalone="yes"?>
<Relationships xmlns="http://schemas.openxmlformats.org/package/2006/relationships"><Relationship Id="rId1" Type="http://schemas.openxmlformats.org/officeDocument/2006/relationships/customXmlProps" Target="itemProps41.xml"/></Relationships>
</file>

<file path=customXml/_rels/item42.xml.rels><?xml version="1.0" encoding="UTF-8" standalone="yes"?>
<Relationships xmlns="http://schemas.openxmlformats.org/package/2006/relationships"><Relationship Id="rId1" Type="http://schemas.openxmlformats.org/officeDocument/2006/relationships/customXmlProps" Target="itemProps42.xml"/></Relationships>
</file>

<file path=customXml/_rels/item43.xml.rels><?xml version="1.0" encoding="UTF-8" standalone="yes"?>
<Relationships xmlns="http://schemas.openxmlformats.org/package/2006/relationships"><Relationship Id="rId1" Type="http://schemas.openxmlformats.org/officeDocument/2006/relationships/customXmlProps" Target="itemProps43.xml"/></Relationships>
</file>

<file path=customXml/_rels/item44.xml.rels><?xml version="1.0" encoding="UTF-8" standalone="yes"?>
<Relationships xmlns="http://schemas.openxmlformats.org/package/2006/relationships"><Relationship Id="rId1" Type="http://schemas.openxmlformats.org/officeDocument/2006/relationships/customXmlProps" Target="itemProps44.xml"/></Relationships>
</file>

<file path=customXml/_rels/item45.xml.rels><?xml version="1.0" encoding="UTF-8" standalone="yes"?>
<Relationships xmlns="http://schemas.openxmlformats.org/package/2006/relationships"><Relationship Id="rId1" Type="http://schemas.openxmlformats.org/officeDocument/2006/relationships/customXmlProps" Target="itemProps45.xml"/></Relationships>
</file>

<file path=customXml/_rels/item46.xml.rels><?xml version="1.0" encoding="UTF-8" standalone="yes"?>
<Relationships xmlns="http://schemas.openxmlformats.org/package/2006/relationships"><Relationship Id="rId1" Type="http://schemas.openxmlformats.org/officeDocument/2006/relationships/customXmlProps" Target="itemProps46.xml"/></Relationships>
</file>

<file path=customXml/_rels/item47.xml.rels><?xml version="1.0" encoding="UTF-8" standalone="yes"?>
<Relationships xmlns="http://schemas.openxmlformats.org/package/2006/relationships"><Relationship Id="rId1" Type="http://schemas.openxmlformats.org/officeDocument/2006/relationships/customXmlProps" Target="itemProps47.xml"/></Relationships>
</file>

<file path=customXml/_rels/item48.xml.rels><?xml version="1.0" encoding="UTF-8" standalone="yes"?>
<Relationships xmlns="http://schemas.openxmlformats.org/package/2006/relationships"><Relationship Id="rId1" Type="http://schemas.openxmlformats.org/officeDocument/2006/relationships/customXmlProps" Target="itemProps48.xml"/></Relationships>
</file>

<file path=customXml/_rels/item49.xml.rels><?xml version="1.0" encoding="UTF-8" standalone="yes"?>
<Relationships xmlns="http://schemas.openxmlformats.org/package/2006/relationships"><Relationship Id="rId1" Type="http://schemas.openxmlformats.org/officeDocument/2006/relationships/customXmlProps" Target="itemProps49.xml"/></Relationships>
</file>

<file path=customXml/_rels/item50.xml.rels><?xml version="1.0" encoding="UTF-8" standalone="yes"?>
<Relationships xmlns="http://schemas.openxmlformats.org/package/2006/relationships"><Relationship Id="rId1" Type="http://schemas.openxmlformats.org/officeDocument/2006/relationships/customXmlProps" Target="itemProps50.xml"/></Relationships>
</file>

<file path=customXml/_rels/item51.xml.rels><?xml version="1.0" encoding="UTF-8" standalone="yes"?>
<Relationships xmlns="http://schemas.openxmlformats.org/package/2006/relationships"><Relationship Id="rId1" Type="http://schemas.openxmlformats.org/officeDocument/2006/relationships/customXmlProps" Target="itemProps51.xml"/></Relationships>
</file>

<file path=customXml/_rels/item52.xml.rels><?xml version="1.0" encoding="UTF-8" standalone="yes"?>
<Relationships xmlns="http://schemas.openxmlformats.org/package/2006/relationships"><Relationship Id="rId1" Type="http://schemas.openxmlformats.org/officeDocument/2006/relationships/customXmlProps" Target="itemProps52.xml"/></Relationships>
</file>

<file path=customXml/_rels/item53.xml.rels><?xml version="1.0" encoding="UTF-8" standalone="yes"?>
<Relationships xmlns="http://schemas.openxmlformats.org/package/2006/relationships"><Relationship Id="rId1" Type="http://schemas.openxmlformats.org/officeDocument/2006/relationships/customXmlProps" Target="itemProps53.xml"/></Relationships>
</file>

<file path=customXml/_rels/item54.xml.rels><?xml version="1.0" encoding="UTF-8" standalone="yes"?>
<Relationships xmlns="http://schemas.openxmlformats.org/package/2006/relationships"><Relationship Id="rId1" Type="http://schemas.openxmlformats.org/officeDocument/2006/relationships/customXmlProps" Target="itemProps54.xml"/></Relationships>
</file>

<file path=customXml/_rels/item55.xml.rels><?xml version="1.0" encoding="UTF-8" standalone="yes"?>
<Relationships xmlns="http://schemas.openxmlformats.org/package/2006/relationships"><Relationship Id="rId1" Type="http://schemas.openxmlformats.org/officeDocument/2006/relationships/customXmlProps" Target="itemProps55.xml"/></Relationships>
</file>

<file path=customXml/_rels/item56.xml.rels><?xml version="1.0" encoding="UTF-8" standalone="yes"?>
<Relationships xmlns="http://schemas.openxmlformats.org/package/2006/relationships"><Relationship Id="rId1" Type="http://schemas.openxmlformats.org/officeDocument/2006/relationships/customXmlProps" Target="itemProps56.xml"/></Relationships>
</file>

<file path=customXml/_rels/item57.xml.rels><?xml version="1.0" encoding="UTF-8" standalone="yes"?>
<Relationships xmlns="http://schemas.openxmlformats.org/package/2006/relationships"><Relationship Id="rId1" Type="http://schemas.openxmlformats.org/officeDocument/2006/relationships/customXmlProps" Target="itemProps57.xml"/></Relationships>
</file>

<file path=customXml/_rels/item58.xml.rels><?xml version="1.0" encoding="UTF-8" standalone="yes"?>
<Relationships xmlns="http://schemas.openxmlformats.org/package/2006/relationships"><Relationship Id="rId1" Type="http://schemas.openxmlformats.org/officeDocument/2006/relationships/customXmlProps" Target="itemProps58.xml"/></Relationships>
</file>

<file path=customXml/_rels/item59.xml.rels><?xml version="1.0" encoding="UTF-8" standalone="yes"?>
<Relationships xmlns="http://schemas.openxmlformats.org/package/2006/relationships"><Relationship Id="rId1" Type="http://schemas.openxmlformats.org/officeDocument/2006/relationships/customXmlProps" Target="itemProps59.xml"/></Relationships>
</file>

<file path=customXml/_rels/item60.xml.rels><?xml version="1.0" encoding="UTF-8" standalone="yes"?>
<Relationships xmlns="http://schemas.openxmlformats.org/package/2006/relationships"><Relationship Id="rId1" Type="http://schemas.openxmlformats.org/officeDocument/2006/relationships/customXmlProps" Target="itemProps60.xml"/></Relationships>
</file>

<file path=customXml/_rels/item61.xml.rels><?xml version="1.0" encoding="UTF-8" standalone="yes"?>
<Relationships xmlns="http://schemas.openxmlformats.org/package/2006/relationships"><Relationship Id="rId1" Type="http://schemas.openxmlformats.org/officeDocument/2006/relationships/customXmlProps" Target="itemProps61.xml"/></Relationships>
</file>

<file path=customXml/_rels/item62.xml.rels><?xml version="1.0" encoding="UTF-8" standalone="yes"?>
<Relationships xmlns="http://schemas.openxmlformats.org/package/2006/relationships"><Relationship Id="rId1" Type="http://schemas.openxmlformats.org/officeDocument/2006/relationships/customXmlProps" Target="itemProps62.xml"/></Relationships>
</file>

<file path=customXml/_rels/item63.xml.rels><?xml version="1.0" encoding="UTF-8" standalone="yes"?>
<Relationships xmlns="http://schemas.openxmlformats.org/package/2006/relationships"><Relationship Id="rId1" Type="http://schemas.openxmlformats.org/officeDocument/2006/relationships/customXmlProps" Target="itemProps63.xml"/></Relationships>
</file>

<file path=customXml/_rels/item64.xml.rels><?xml version="1.0" encoding="UTF-8" standalone="yes"?>
<Relationships xmlns="http://schemas.openxmlformats.org/package/2006/relationships"><Relationship Id="rId1" Type="http://schemas.openxmlformats.org/officeDocument/2006/relationships/customXmlProps" Target="itemProps64.xml"/></Relationships>
</file>

<file path=customXml/_rels/item65.xml.rels><?xml version="1.0" encoding="UTF-8" standalone="yes"?>
<Relationships xmlns="http://schemas.openxmlformats.org/package/2006/relationships"><Relationship Id="rId1" Type="http://schemas.openxmlformats.org/officeDocument/2006/relationships/customXmlProps" Target="itemProps65.xml"/></Relationships>
</file>

<file path=customXml/_rels/item66.xml.rels><?xml version="1.0" encoding="UTF-8" standalone="yes"?>
<Relationships xmlns="http://schemas.openxmlformats.org/package/2006/relationships"><Relationship Id="rId1" Type="http://schemas.openxmlformats.org/officeDocument/2006/relationships/customXmlProps" Target="itemProps66.xml"/></Relationships>
</file>

<file path=customXml/_rels/item67.xml.rels><?xml version="1.0" encoding="UTF-8" standalone="yes"?>
<Relationships xmlns="http://schemas.openxmlformats.org/package/2006/relationships"><Relationship Id="rId1" Type="http://schemas.openxmlformats.org/officeDocument/2006/relationships/customXmlProps" Target="itemProps67.xml"/></Relationships>
</file>

<file path=customXml/_rels/item68.xml.rels><?xml version="1.0" encoding="UTF-8" standalone="yes"?>
<Relationships xmlns="http://schemas.openxmlformats.org/package/2006/relationships"><Relationship Id="rId1" Type="http://schemas.openxmlformats.org/officeDocument/2006/relationships/customXmlProps" Target="itemProps68.xml"/></Relationships>
</file>

<file path=customXml/_rels/item69.xml.rels><?xml version="1.0" encoding="UTF-8" standalone="yes"?>
<Relationships xmlns="http://schemas.openxmlformats.org/package/2006/relationships"><Relationship Id="rId1" Type="http://schemas.openxmlformats.org/officeDocument/2006/relationships/customXmlProps" Target="itemProps69.xml"/></Relationships>
</file>

<file path=customXml/item1.xml><?xml version="1.0" encoding="utf-8"?>
<Layout>
  <Type>MultipleChoice</Type>
  <ChoicesCount>4</ChoicesCount>
  <Orientation>TopStacked</Orientation>
</Layout>
</file>

<file path=customXml/item2.xml><?xml version="1.0" encoding="utf-8"?>
<Layout>
  <Type>MultipleChoice</Type>
  <ChoicesCount>4</ChoicesCount>
  <Orientation>Left</Orientation>
</Layout>
</file>

<file path=customXml/item3.xml><?xml version="1.0" encoding="utf-8"?>
<Layout>
  <Type>MultipleChoice</Type>
  <ChoicesCount>3</ChoicesCount>
  <Orientation>Left</Orientation>
</Layout>
</file>

<file path=customXml/item4.xml><?xml version="1.0" encoding="utf-8"?>
<Layout>
  <Type>MultipleChoice</Type>
  <ChoicesCount>6</ChoicesCount>
  <Orientation>Left</Orientation>
</Layout>
</file>

<file path=customXml/item5.xml><?xml version="1.0" encoding="utf-8"?>
<Layout>
  <Type>MultipleChoice</Type>
  <ChoicesCount>4</ChoicesCount>
  <Orientation>Left</Orientation>
</Layout>
</file>

<file path=customXml/item6.xml><?xml version="1.0" encoding="utf-8"?>
<Layout>
  <Type>MultipleChoice</Type>
  <ChoicesCount>3</ChoicesCount>
  <Orientation>Left</Orientation>
</Layout>
</file>

<file path=customXml/item7.xml><?xml version="1.0" encoding="utf-8"?>
<Layout>
  <Type>YesNo</Type>
  <ChoicesCount>2</ChoicesCount>
  <Orientation>Left</Orientation>
</Layout>
</file>

<file path=customXml/item8.xml><?xml version="1.0" encoding="utf-8"?>
<Layout>
  <Type>YesNo</Type>
  <ChoicesCount>2</ChoicesCount>
  <Orientation>Left</Orientation>
</Layout>
</file>

<file path=customXml/item9.xml><?xml version="1.0" encoding="utf-8"?>
<Layout>
  <Type>Drawing</Type>
  <ChoicesCount>0</ChoicesCount>
  <Orientation>Left</Orientation>
</Layout>
</file>

<file path=customXml/item10.xml><?xml version="1.0" encoding="utf-8"?>
<Layout>
  <Type>Drawing</Type>
  <ChoicesCount>0</ChoicesCount>
  <Orientation>Left</Orientation>
</Layout>
</file>

<file path=customXml/item11.xml><?xml version="1.0" encoding="utf-8"?>
<Layout>
  <Type>MultipleChoice</Type>
  <ChoicesCount>3</ChoicesCount>
  <Orientation>Bottom</Orientation>
</Layout>
</file>

<file path=customXml/item12.xml><?xml version="1.0" encoding="utf-8"?>
<Layout>
  <Type>Drawing</Type>
  <ChoicesCount>0</ChoicesCount>
  <Orientation>Left</Orientation>
</Layout>
</file>

<file path=customXml/item13.xml><?xml version="1.0" encoding="utf-8"?>
<Layout>
  <Type>MultipleChoice</Type>
  <ChoicesCount>4</ChoicesCount>
  <Orientation>Left</Orientation>
</Layout>
</file>

<file path=customXml/item14.xml><?xml version="1.0" encoding="utf-8"?>
<Layout>
  <Type>MultipleChoice</Type>
  <ChoicesCount>4</ChoicesCount>
  <Orientation>Left</Orientation>
</Layout>
</file>

<file path=customXml/item15.xml><?xml version="1.0" encoding="utf-8"?>
<Layout>
  <Type>MultipleChoice</Type>
  <ChoicesCount>3</ChoicesCount>
  <Orientation>Right</Orientation>
</Layout>
</file>

<file path=customXml/item16.xml><?xml version="1.0" encoding="utf-8"?>
<Layout>
  <Type>MultipleChoice</Type>
  <ChoicesCount>5</ChoicesCount>
  <Orientation>Left</Orientation>
</Layout>
</file>

<file path=customXml/item17.xml><?xml version="1.0" encoding="utf-8"?>
<Layout>
  <Type>MultipleChoice</Type>
  <ChoicesCount>4</ChoicesCount>
  <Orientation>Left</Orientation>
</Layout>
</file>

<file path=customXml/item18.xml><?xml version="1.0" encoding="utf-8"?>
<Layout>
  <Type>YesNo</Type>
  <ChoicesCount>2</ChoicesCount>
  <Orientation>TopVertical</Orientation>
</Layout>
</file>

<file path=customXml/item19.xml><?xml version="1.0" encoding="utf-8"?>
<Layout>
  <Type>MultipleChoice</Type>
  <ChoicesCount>10</ChoicesCount>
  <Orientation>Right</Orientation>
</Layout>
</file>

<file path=customXml/item20.xml><?xml version="1.0" encoding="utf-8"?>
<Layout>
  <Type>MultipleChoice</Type>
  <ChoicesCount>3</ChoicesCount>
  <Orientation>Bottom</Orientation>
</Layout>
</file>

<file path=customXml/item21.xml><?xml version="1.0" encoding="utf-8"?>
<Layout>
  <Type>YesNo</Type>
  <ChoicesCount>2</ChoicesCount>
  <Orientation>Left</Orientation>
</Layout>
</file>

<file path=customXml/item22.xml><?xml version="1.0" encoding="utf-8"?>
<Layout>
  <Type>MultipleChoice</Type>
  <ChoicesCount>4</ChoicesCount>
  <Orientation>Right</Orientation>
</Layout>
</file>

<file path=customXml/item23.xml><?xml version="1.0" encoding="utf-8"?>
<Layout>
  <Type>MultipleChoice</Type>
  <ChoicesCount>5</ChoicesCount>
  <Orientation>Right</Orientation>
</Layout>
</file>

<file path=customXml/item24.xml><?xml version="1.0" encoding="utf-8"?>
<Layout>
  <Type>MultipleChoice</Type>
  <ChoicesCount>3</ChoicesCount>
  <Orientation>Left</Orientation>
</Layout>
</file>

<file path=customXml/item25.xml><?xml version="1.0" encoding="utf-8"?>
<Layout>
  <Type>YesNo</Type>
  <ChoicesCount>2</ChoicesCount>
  <Orientation>TopVertical</Orientation>
</Layout>
</file>

<file path=customXml/item26.xml><?xml version="1.0" encoding="utf-8"?>
<Layout>
  <Type>MultipleChoice</Type>
  <ChoicesCount>3</ChoicesCount>
  <Orientation>Left</Orientation>
</Layout>
</file>

<file path=customXml/item27.xml><?xml version="1.0" encoding="utf-8"?>
<Layout>
  <Type>MultipleChoice</Type>
  <ChoicesCount>3</ChoicesCount>
  <Orientation>Right</Orientation>
</Layout>
</file>

<file path=customXml/item28.xml><?xml version="1.0" encoding="utf-8"?>
<Layout>
  <Type>MultipleChoice</Type>
  <ChoicesCount>2</ChoicesCount>
  <Orientation>Left</Orientation>
</Layout>
</file>

<file path=customXml/item29.xml><?xml version="1.0" encoding="utf-8"?>
<Layout>
  <Type>YesNo</Type>
  <ChoicesCount>2</ChoicesCount>
  <Orientation>TopStacked</Orientation>
</Layout>
</file>

<file path=customXml/item30.xml><?xml version="1.0" encoding="utf-8"?>
<Layout>
  <Type>MultipleChoice</Type>
  <ChoicesCount>4</ChoicesCount>
  <Orientation>TopVertical</Orientation>
</Layout>
</file>

<file path=customXml/item31.xml><?xml version="1.0" encoding="utf-8"?>
<Layout>
  <Type>MultipleChoice</Type>
  <ChoicesCount>5</ChoicesCount>
  <Orientation>Left</Orientation>
</Layout>
</file>

<file path=customXml/item32.xml><?xml version="1.0" encoding="utf-8"?>
<Layout>
  <Type>Drawing</Type>
  <ChoicesCount>0</ChoicesCount>
  <Orientation>Left</Orientation>
</Layout>
</file>

<file path=customXml/item33.xml><?xml version="1.0" encoding="utf-8"?>
<Layout>
  <Type>MultipleChoice</Type>
  <ChoicesCount>3</ChoicesCount>
  <Orientation>Right</Orientation>
</Layout>
</file>

<file path=customXml/item34.xml><?xml version="1.0" encoding="utf-8"?>
<Layout>
  <Type>YesNo</Type>
  <ChoicesCount>2</ChoicesCount>
  <Orientation>Bottom</Orientation>
</Layout>
</file>

<file path=customXml/item35.xml><?xml version="1.0" encoding="utf-8"?>
<Layout>
  <Type>MultipleChoice</Type>
  <ChoicesCount>6</ChoicesCount>
  <Orientation>Left</Orientation>
</Layout>
</file>

<file path=customXml/item36.xml><?xml version="1.0" encoding="utf-8"?>
<Layout>
  <Type>Drawing</Type>
  <ChoicesCount>0</ChoicesCount>
  <Orientation>Left</Orientation>
</Layout>
</file>

<file path=customXml/item37.xml><?xml version="1.0" encoding="utf-8"?>
<Layout>
  <Type>Drawing</Type>
  <ChoicesCount>0</ChoicesCount>
  <Orientation>Left</Orientation>
</Layout>
</file>

<file path=customXml/item38.xml><?xml version="1.0" encoding="utf-8"?>
<Layout>
  <Type>Drawing</Type>
  <ChoicesCount>0</ChoicesCount>
  <Orientation>Left</Orientation>
</Layout>
</file>

<file path=customXml/item39.xml><?xml version="1.0" encoding="utf-8"?>
<Layout>
  <Type>YesNo</Type>
  <ChoicesCount>2</ChoicesCount>
  <Orientation>Left</Orientation>
</Layout>
</file>

<file path=customXml/item40.xml><?xml version="1.0" encoding="utf-8"?>
<Layout>
  <Type>YesNo</Type>
  <ChoicesCount>2</ChoicesCount>
  <Orientation>Bottom</Orientation>
</Layout>
</file>

<file path=customXml/item41.xml><?xml version="1.0" encoding="utf-8"?>
<Layout>
  <Type>YesNo</Type>
  <ChoicesCount>2</ChoicesCount>
  <Orientation>Right</Orientation>
</Layout>
</file>

<file path=customXml/item42.xml><?xml version="1.0" encoding="utf-8"?>
<Layout>
  <Type>YesNo</Type>
  <ChoicesCount>2</ChoicesCount>
  <Orientation>TopStacked</Orientation>
</Layout>
</file>

<file path=customXml/item43.xml><?xml version="1.0" encoding="utf-8"?>
<Layout>
  <Type>YesNo</Type>
  <ChoicesCount>2</ChoicesCount>
  <Orientation>TopVertical</Orientation>
</Layout>
</file>

<file path=customXml/item44.xml><?xml version="1.0" encoding="utf-8"?>
<Layout>
  <Type>YesNo</Type>
  <ChoicesCount>2</ChoicesCount>
  <Orientation>TopVertical</Orientation>
</Layout>
</file>

<file path=customXml/item45.xml><?xml version="1.0" encoding="utf-8"?>
<Layout>
  <Type>YesNo</Type>
  <ChoicesCount>2</ChoicesCount>
  <Orientation>TopStacked</Orientation>
</Layout>
</file>

<file path=customXml/item46.xml><?xml version="1.0" encoding="utf-8"?>
<Layout>
  <Type>YesNo</Type>
  <ChoicesCount>2</ChoicesCount>
  <Orientation>Top</Orientation>
</Layout>
</file>

<file path=customXml/item47.xml><?xml version="1.0" encoding="utf-8"?>
<Layout>
  <Type>MultipleChoice</Type>
  <ChoicesCount>5</ChoicesCount>
  <Orientation>Left</Orientation>
</Layout>
</file>

<file path=customXml/item48.xml><?xml version="1.0" encoding="utf-8"?>
<Layout>
  <Type>Drawing</Type>
  <ChoicesCount>0</ChoicesCount>
  <Orientation>Left</Orientation>
</Layout>
</file>

<file path=customXml/item49.xml><?xml version="1.0" encoding="utf-8"?>
<Layout>
  <Type>MultipleChoice</Type>
  <ChoicesCount>3</ChoicesCount>
  <Orientation>Left</Orientation>
</Layout>
</file>

<file path=customXml/item50.xml><?xml version="1.0" encoding="utf-8"?>
<Layout>
  <Type>Drawing</Type>
  <ChoicesCount>0</ChoicesCount>
  <Orientation>Left</Orientation>
</Layout>
</file>

<file path=customXml/item51.xml><?xml version="1.0" encoding="utf-8"?>
<Layout>
  <Type>MultipleChoice</Type>
  <ChoicesCount>3</ChoicesCount>
  <Orientation>Left</Orientation>
</Layout>
</file>

<file path=customXml/item52.xml><?xml version="1.0" encoding="utf-8"?>
<Layout>
  <Type>MultipleChoice</Type>
  <ChoicesCount>3</ChoicesCount>
  <Orientation>Right</Orientation>
</Layout>
</file>

<file path=customXml/item53.xml><?xml version="1.0" encoding="utf-8"?>
<Layout>
  <Type>MultipleChoice</Type>
  <ChoicesCount>3</ChoicesCount>
  <Orientation>Right</Orientation>
</Layout>
</file>

<file path=customXml/item54.xml><?xml version="1.0" encoding="utf-8"?>
<Layout>
  <Type>MultipleChoice</Type>
  <ChoicesCount>3</ChoicesCount>
  <Orientation>Right</Orientation>
</Layout>
</file>

<file path=customXml/item55.xml><?xml version="1.0" encoding="utf-8"?>
<Layout>
  <Type>MultipleChoice</Type>
  <ChoicesCount>3</ChoicesCount>
  <Orientation>Bottom</Orientation>
</Layout>
</file>

<file path=customXml/item56.xml><?xml version="1.0" encoding="utf-8"?>
<Layout>
  <Type>MultipleChoice</Type>
  <ChoicesCount>3</ChoicesCount>
  <Orientation>Bottom</Orientation>
</Layout>
</file>

<file path=customXml/item57.xml><?xml version="1.0" encoding="utf-8"?>
<Layout>
  <Type>MultipleChoice</Type>
  <ChoicesCount>3</ChoicesCount>
  <Orientation>Left</Orientation>
</Layout>
</file>

<file path=customXml/item58.xml><?xml version="1.0" encoding="utf-8"?>
<Layout>
  <Type>MultipleChoice</Type>
  <ChoicesCount>6</ChoicesCount>
  <Orientation>Left</Orientation>
</Layout>
</file>

<file path=customXml/item59.xml><?xml version="1.0" encoding="utf-8"?>
<Layout>
  <Type>Drawing</Type>
  <ChoicesCount>0</ChoicesCount>
  <Orientation>Left</Orientation>
</Layout>
</file>

<file path=customXml/item60.xml><?xml version="1.0" encoding="utf-8"?>
<Layout>
  <Type>Drawing</Type>
  <ChoicesCount>0</ChoicesCount>
  <Orientation>Left</Orientation>
</Layout>
</file>

<file path=customXml/item61.xml><?xml version="1.0" encoding="utf-8"?>
<Layout>
  <Type>Drawing</Type>
  <ChoicesCount>0</ChoicesCount>
  <Orientation>Left</Orientation>
</Layout>
</file>

<file path=customXml/item62.xml><?xml version="1.0" encoding="utf-8"?>
<Layout>
  <Type>YesNo</Type>
  <ChoicesCount>2</ChoicesCount>
  <Orientation>Left</Orientation>
</Layout>
</file>

<file path=customXml/item63.xml><?xml version="1.0" encoding="utf-8"?>
<Layout>
  <Type>YesNo</Type>
  <ChoicesCount>2</ChoicesCount>
  <Orientation>Bottom</Orientation>
</Layout>
</file>

<file path=customXml/item64.xml><?xml version="1.0" encoding="utf-8"?>
<Layout>
  <Type>YesNo</Type>
  <ChoicesCount>2</ChoicesCount>
  <Orientation>Right</Orientation>
</Layout>
</file>

<file path=customXml/item65.xml><?xml version="1.0" encoding="utf-8"?>
<Layout>
  <Type>YesNo</Type>
  <ChoicesCount>2</ChoicesCount>
  <Orientation>TopStacked</Orientation>
</Layout>
</file>

<file path=customXml/item66.xml><?xml version="1.0" encoding="utf-8"?>
<Layout>
  <Type>YesNo</Type>
  <ChoicesCount>2</ChoicesCount>
  <Orientation>TopVertical</Orientation>
</Layout>
</file>

<file path=customXml/item67.xml><?xml version="1.0" encoding="utf-8"?>
<Layout>
  <Type>YesNo</Type>
  <ChoicesCount>2</ChoicesCount>
  <Orientation>TopVertical</Orientation>
</Layout>
</file>

<file path=customXml/item68.xml><?xml version="1.0" encoding="utf-8"?>
<Layout>
  <Type>YesNo</Type>
  <ChoicesCount>2</ChoicesCount>
  <Orientation>TopStacked</Orientation>
</Layout>
</file>

<file path=customXml/item69.xml><?xml version="1.0" encoding="utf-8"?>
<Layout>
  <Type>YesNo</Type>
  <ChoicesCount>2</ChoicesCount>
  <Orientation>Top</Orientation>
</Layout>
</file>

<file path=customXml/itemProps1.xml><?xml version="1.0" encoding="utf-8"?>
<ds:datastoreItem xmlns:ds="http://schemas.openxmlformats.org/officeDocument/2006/customXml" ds:itemID="{9F55BEF3-7C6E-424C-82E2-1C8CE57E749E}">
  <ds:schemaRefs/>
</ds:datastoreItem>
</file>

<file path=customXml/itemProps2.xml><?xml version="1.0" encoding="utf-8"?>
<ds:datastoreItem xmlns:ds="http://schemas.openxmlformats.org/officeDocument/2006/customXml" ds:itemID="{CB0B1151-69F6-44E7-A912-DEF8E0F74A14}">
  <ds:schemaRefs/>
</ds:datastoreItem>
</file>

<file path=customXml/itemProps3.xml><?xml version="1.0" encoding="utf-8"?>
<ds:datastoreItem xmlns:ds="http://schemas.openxmlformats.org/officeDocument/2006/customXml" ds:itemID="{9A259144-4ADF-4102-850D-CF09561F8A5E}">
  <ds:schemaRefs/>
</ds:datastoreItem>
</file>

<file path=customXml/itemProps4.xml><?xml version="1.0" encoding="utf-8"?>
<ds:datastoreItem xmlns:ds="http://schemas.openxmlformats.org/officeDocument/2006/customXml" ds:itemID="{407BDE37-EA72-47B8-A197-0971FFE5ADB6}">
  <ds:schemaRefs/>
</ds:datastoreItem>
</file>

<file path=customXml/itemProps5.xml><?xml version="1.0" encoding="utf-8"?>
<ds:datastoreItem xmlns:ds="http://schemas.openxmlformats.org/officeDocument/2006/customXml" ds:itemID="{DD0A93A2-CE0F-4DD7-8162-257110B0ADE3}">
  <ds:schemaRefs/>
</ds:datastoreItem>
</file>

<file path=customXml/itemProps6.xml><?xml version="1.0" encoding="utf-8"?>
<ds:datastoreItem xmlns:ds="http://schemas.openxmlformats.org/officeDocument/2006/customXml" ds:itemID="{C17D642D-1F92-4235-80B0-8B876303CEBC}">
  <ds:schemaRefs/>
</ds:datastoreItem>
</file>

<file path=customXml/itemProps7.xml><?xml version="1.0" encoding="utf-8"?>
<ds:datastoreItem xmlns:ds="http://schemas.openxmlformats.org/officeDocument/2006/customXml" ds:itemID="{542E9466-001C-461E-B0D2-83F05AB1DE80}">
  <ds:schemaRefs/>
</ds:datastoreItem>
</file>

<file path=customXml/itemProps8.xml><?xml version="1.0" encoding="utf-8"?>
<ds:datastoreItem xmlns:ds="http://schemas.openxmlformats.org/officeDocument/2006/customXml" ds:itemID="{2A9B4945-A1D1-40A3-9D33-4118FCC1D288}">
  <ds:schemaRefs/>
</ds:datastoreItem>
</file>

<file path=customXml/itemProps9.xml><?xml version="1.0" encoding="utf-8"?>
<ds:datastoreItem xmlns:ds="http://schemas.openxmlformats.org/officeDocument/2006/customXml" ds:itemID="{F8FF4B1F-1FB7-4A5F-9388-5E7942CFDC02}">
  <ds:schemaRefs/>
</ds:datastoreItem>
</file>

<file path=customXml/itemProps10.xml><?xml version="1.0" encoding="utf-8"?>
<ds:datastoreItem xmlns:ds="http://schemas.openxmlformats.org/officeDocument/2006/customXml" ds:itemID="{CF5AD2D6-AADF-4356-AE37-D866796CFE2F}">
  <ds:schemaRefs/>
</ds:datastoreItem>
</file>

<file path=customXml/itemProps11.xml><?xml version="1.0" encoding="utf-8"?>
<ds:datastoreItem xmlns:ds="http://schemas.openxmlformats.org/officeDocument/2006/customXml" ds:itemID="{1A040958-84B0-432E-AD18-B3747F5EEAFD}">
  <ds:schemaRefs/>
</ds:datastoreItem>
</file>

<file path=customXml/itemProps12.xml><?xml version="1.0" encoding="utf-8"?>
<ds:datastoreItem xmlns:ds="http://schemas.openxmlformats.org/officeDocument/2006/customXml" ds:itemID="{8B141409-58D0-462D-B345-6A1B4C21ACED}">
  <ds:schemaRefs/>
</ds:datastoreItem>
</file>

<file path=customXml/itemProps13.xml><?xml version="1.0" encoding="utf-8"?>
<ds:datastoreItem xmlns:ds="http://schemas.openxmlformats.org/officeDocument/2006/customXml" ds:itemID="{1CF4C0FF-68AD-4753-BB35-6B43BB67A794}">
  <ds:schemaRefs/>
</ds:datastoreItem>
</file>

<file path=customXml/itemProps14.xml><?xml version="1.0" encoding="utf-8"?>
<ds:datastoreItem xmlns:ds="http://schemas.openxmlformats.org/officeDocument/2006/customXml" ds:itemID="{53E11240-39D0-4E83-828B-DDEDBA818B7C}">
  <ds:schemaRefs/>
</ds:datastoreItem>
</file>

<file path=customXml/itemProps15.xml><?xml version="1.0" encoding="utf-8"?>
<ds:datastoreItem xmlns:ds="http://schemas.openxmlformats.org/officeDocument/2006/customXml" ds:itemID="{0304AD0E-938F-4CC3-ABCE-1AE92B28E960}">
  <ds:schemaRefs/>
</ds:datastoreItem>
</file>

<file path=customXml/itemProps16.xml><?xml version="1.0" encoding="utf-8"?>
<ds:datastoreItem xmlns:ds="http://schemas.openxmlformats.org/officeDocument/2006/customXml" ds:itemID="{780E83A1-482C-4EF3-9233-B3522A6CEE8E}">
  <ds:schemaRefs/>
</ds:datastoreItem>
</file>

<file path=customXml/itemProps17.xml><?xml version="1.0" encoding="utf-8"?>
<ds:datastoreItem xmlns:ds="http://schemas.openxmlformats.org/officeDocument/2006/customXml" ds:itemID="{EE96282D-7B5C-4BCB-9CA3-28BC2CDC36A6}">
  <ds:schemaRefs/>
</ds:datastoreItem>
</file>

<file path=customXml/itemProps18.xml><?xml version="1.0" encoding="utf-8"?>
<ds:datastoreItem xmlns:ds="http://schemas.openxmlformats.org/officeDocument/2006/customXml" ds:itemID="{B622CDD0-9408-4AA8-96FD-33B668A21793}">
  <ds:schemaRefs/>
</ds:datastoreItem>
</file>

<file path=customXml/itemProps19.xml><?xml version="1.0" encoding="utf-8"?>
<ds:datastoreItem xmlns:ds="http://schemas.openxmlformats.org/officeDocument/2006/customXml" ds:itemID="{465AD8E0-2F03-41FD-8935-88241BBE3297}">
  <ds:schemaRefs/>
</ds:datastoreItem>
</file>

<file path=customXml/itemProps20.xml><?xml version="1.0" encoding="utf-8"?>
<ds:datastoreItem xmlns:ds="http://schemas.openxmlformats.org/officeDocument/2006/customXml" ds:itemID="{CD7B5043-6F09-4AAD-A683-FBAED2170631}">
  <ds:schemaRefs/>
</ds:datastoreItem>
</file>

<file path=customXml/itemProps21.xml><?xml version="1.0" encoding="utf-8"?>
<ds:datastoreItem xmlns:ds="http://schemas.openxmlformats.org/officeDocument/2006/customXml" ds:itemID="{C87BE05A-A126-4CE5-A7CD-70958A559001}">
  <ds:schemaRefs/>
</ds:datastoreItem>
</file>

<file path=customXml/itemProps22.xml><?xml version="1.0" encoding="utf-8"?>
<ds:datastoreItem xmlns:ds="http://schemas.openxmlformats.org/officeDocument/2006/customXml" ds:itemID="{1A07F0C1-C84A-4FC2-A639-F86DF189F306}">
  <ds:schemaRefs/>
</ds:datastoreItem>
</file>

<file path=customXml/itemProps23.xml><?xml version="1.0" encoding="utf-8"?>
<ds:datastoreItem xmlns:ds="http://schemas.openxmlformats.org/officeDocument/2006/customXml" ds:itemID="{B9F47E14-92AF-4946-9880-E70F4DB0CB7D}">
  <ds:schemaRefs/>
</ds:datastoreItem>
</file>

<file path=customXml/itemProps24.xml><?xml version="1.0" encoding="utf-8"?>
<ds:datastoreItem xmlns:ds="http://schemas.openxmlformats.org/officeDocument/2006/customXml" ds:itemID="{AC5BC8C8-1BF6-4075-81DE-BBCEF9F5AEC5}">
  <ds:schemaRefs/>
</ds:datastoreItem>
</file>

<file path=customXml/itemProps25.xml><?xml version="1.0" encoding="utf-8"?>
<ds:datastoreItem xmlns:ds="http://schemas.openxmlformats.org/officeDocument/2006/customXml" ds:itemID="{86630812-C3D3-4745-8DC9-929F7E6E3A16}">
  <ds:schemaRefs/>
</ds:datastoreItem>
</file>

<file path=customXml/itemProps26.xml><?xml version="1.0" encoding="utf-8"?>
<ds:datastoreItem xmlns:ds="http://schemas.openxmlformats.org/officeDocument/2006/customXml" ds:itemID="{EE39C927-BEBE-4AB4-9E44-CC4405BAD4FF}">
  <ds:schemaRefs/>
</ds:datastoreItem>
</file>

<file path=customXml/itemProps27.xml><?xml version="1.0" encoding="utf-8"?>
<ds:datastoreItem xmlns:ds="http://schemas.openxmlformats.org/officeDocument/2006/customXml" ds:itemID="{FA03A83D-4F00-4624-89DB-5D3D76C32158}">
  <ds:schemaRefs/>
</ds:datastoreItem>
</file>

<file path=customXml/itemProps28.xml><?xml version="1.0" encoding="utf-8"?>
<ds:datastoreItem xmlns:ds="http://schemas.openxmlformats.org/officeDocument/2006/customXml" ds:itemID="{AAEF2767-CBF1-4800-B174-AA5D167F6660}">
  <ds:schemaRefs/>
</ds:datastoreItem>
</file>

<file path=customXml/itemProps29.xml><?xml version="1.0" encoding="utf-8"?>
<ds:datastoreItem xmlns:ds="http://schemas.openxmlformats.org/officeDocument/2006/customXml" ds:itemID="{26517866-8858-46F9-8F3D-4CC68939EEB1}">
  <ds:schemaRefs/>
</ds:datastoreItem>
</file>

<file path=customXml/itemProps30.xml><?xml version="1.0" encoding="utf-8"?>
<ds:datastoreItem xmlns:ds="http://schemas.openxmlformats.org/officeDocument/2006/customXml" ds:itemID="{E0C711F9-5348-4188-B857-F6FBDC737AAB}">
  <ds:schemaRefs/>
</ds:datastoreItem>
</file>

<file path=customXml/itemProps31.xml><?xml version="1.0" encoding="utf-8"?>
<ds:datastoreItem xmlns:ds="http://schemas.openxmlformats.org/officeDocument/2006/customXml" ds:itemID="{8F01BD34-254B-4FD9-9AD9-23E050CEF0B4}">
  <ds:schemaRefs/>
</ds:datastoreItem>
</file>

<file path=customXml/itemProps32.xml><?xml version="1.0" encoding="utf-8"?>
<ds:datastoreItem xmlns:ds="http://schemas.openxmlformats.org/officeDocument/2006/customXml" ds:itemID="{CAD2D73C-C7E4-4330-B1E2-2A6089CEEB4A}">
  <ds:schemaRefs/>
</ds:datastoreItem>
</file>

<file path=customXml/itemProps33.xml><?xml version="1.0" encoding="utf-8"?>
<ds:datastoreItem xmlns:ds="http://schemas.openxmlformats.org/officeDocument/2006/customXml" ds:itemID="{6BFFDAF4-A219-4EA5-83FA-1B2FF2457F65}">
  <ds:schemaRefs/>
</ds:datastoreItem>
</file>

<file path=customXml/itemProps34.xml><?xml version="1.0" encoding="utf-8"?>
<ds:datastoreItem xmlns:ds="http://schemas.openxmlformats.org/officeDocument/2006/customXml" ds:itemID="{B4A701B7-6303-4DA9-BC85-CECBDB21180A}">
  <ds:schemaRefs/>
</ds:datastoreItem>
</file>

<file path=customXml/itemProps35.xml><?xml version="1.0" encoding="utf-8"?>
<ds:datastoreItem xmlns:ds="http://schemas.openxmlformats.org/officeDocument/2006/customXml" ds:itemID="{3318276C-2B1F-4D5D-9A4D-EE2B9BC9E8DB}">
  <ds:schemaRefs/>
</ds:datastoreItem>
</file>

<file path=customXml/itemProps36.xml><?xml version="1.0" encoding="utf-8"?>
<ds:datastoreItem xmlns:ds="http://schemas.openxmlformats.org/officeDocument/2006/customXml" ds:itemID="{F5EE8DFF-637F-4DF7-86C6-C55D419873D1}">
  <ds:schemaRefs/>
</ds:datastoreItem>
</file>

<file path=customXml/itemProps37.xml><?xml version="1.0" encoding="utf-8"?>
<ds:datastoreItem xmlns:ds="http://schemas.openxmlformats.org/officeDocument/2006/customXml" ds:itemID="{BD6B26E8-8CAE-439C-A8DF-64D6B3F862FF}">
  <ds:schemaRefs/>
</ds:datastoreItem>
</file>

<file path=customXml/itemProps38.xml><?xml version="1.0" encoding="utf-8"?>
<ds:datastoreItem xmlns:ds="http://schemas.openxmlformats.org/officeDocument/2006/customXml" ds:itemID="{A1F8EE7D-5F04-4D2E-9B99-036A41E50E82}">
  <ds:schemaRefs/>
</ds:datastoreItem>
</file>

<file path=customXml/itemProps39.xml><?xml version="1.0" encoding="utf-8"?>
<ds:datastoreItem xmlns:ds="http://schemas.openxmlformats.org/officeDocument/2006/customXml" ds:itemID="{C1B6185A-4175-44B3-9BAE-AEC045695418}">
  <ds:schemaRefs/>
</ds:datastoreItem>
</file>

<file path=customXml/itemProps40.xml><?xml version="1.0" encoding="utf-8"?>
<ds:datastoreItem xmlns:ds="http://schemas.openxmlformats.org/officeDocument/2006/customXml" ds:itemID="{5DDD9AD9-7D42-4F81-B319-ADD913E0C97D}">
  <ds:schemaRefs/>
</ds:datastoreItem>
</file>

<file path=customXml/itemProps41.xml><?xml version="1.0" encoding="utf-8"?>
<ds:datastoreItem xmlns:ds="http://schemas.openxmlformats.org/officeDocument/2006/customXml" ds:itemID="{39EB29C9-137B-4342-B94F-AEF399627101}">
  <ds:schemaRefs/>
</ds:datastoreItem>
</file>

<file path=customXml/itemProps42.xml><?xml version="1.0" encoding="utf-8"?>
<ds:datastoreItem xmlns:ds="http://schemas.openxmlformats.org/officeDocument/2006/customXml" ds:itemID="{DB21AE42-05B5-4469-983F-C6257EA8B1DA}">
  <ds:schemaRefs/>
</ds:datastoreItem>
</file>

<file path=customXml/itemProps43.xml><?xml version="1.0" encoding="utf-8"?>
<ds:datastoreItem xmlns:ds="http://schemas.openxmlformats.org/officeDocument/2006/customXml" ds:itemID="{EC50A54B-6F82-46DB-901D-424E6A7F7730}">
  <ds:schemaRefs/>
</ds:datastoreItem>
</file>

<file path=customXml/itemProps44.xml><?xml version="1.0" encoding="utf-8"?>
<ds:datastoreItem xmlns:ds="http://schemas.openxmlformats.org/officeDocument/2006/customXml" ds:itemID="{76B3373B-D9F8-4539-BDA0-00DC5FE69E00}">
  <ds:schemaRefs/>
</ds:datastoreItem>
</file>

<file path=customXml/itemProps45.xml><?xml version="1.0" encoding="utf-8"?>
<ds:datastoreItem xmlns:ds="http://schemas.openxmlformats.org/officeDocument/2006/customXml" ds:itemID="{E61F15B4-8F88-4D15-BAEA-D61930504AAB}">
  <ds:schemaRefs/>
</ds:datastoreItem>
</file>

<file path=customXml/itemProps46.xml><?xml version="1.0" encoding="utf-8"?>
<ds:datastoreItem xmlns:ds="http://schemas.openxmlformats.org/officeDocument/2006/customXml" ds:itemID="{A1712040-0D72-40C5-A507-037689151104}">
  <ds:schemaRefs/>
</ds:datastoreItem>
</file>

<file path=customXml/itemProps47.xml><?xml version="1.0" encoding="utf-8"?>
<ds:datastoreItem xmlns:ds="http://schemas.openxmlformats.org/officeDocument/2006/customXml" ds:itemID="{77BEE2AD-0EA0-448E-B08F-8B2EE0CA6A90}">
  <ds:schemaRefs/>
</ds:datastoreItem>
</file>

<file path=customXml/itemProps48.xml><?xml version="1.0" encoding="utf-8"?>
<ds:datastoreItem xmlns:ds="http://schemas.openxmlformats.org/officeDocument/2006/customXml" ds:itemID="{CC74D6C9-A8BC-4397-A9F8-62249FA930D6}">
  <ds:schemaRefs/>
</ds:datastoreItem>
</file>

<file path=customXml/itemProps49.xml><?xml version="1.0" encoding="utf-8"?>
<ds:datastoreItem xmlns:ds="http://schemas.openxmlformats.org/officeDocument/2006/customXml" ds:itemID="{900F993F-91A9-4126-A9C0-ADB8C72FA29E}">
  <ds:schemaRefs/>
</ds:datastoreItem>
</file>

<file path=customXml/itemProps50.xml><?xml version="1.0" encoding="utf-8"?>
<ds:datastoreItem xmlns:ds="http://schemas.openxmlformats.org/officeDocument/2006/customXml" ds:itemID="{A5605DAB-FE44-401D-83F0-C3503DB02502}">
  <ds:schemaRefs/>
</ds:datastoreItem>
</file>

<file path=customXml/itemProps51.xml><?xml version="1.0" encoding="utf-8"?>
<ds:datastoreItem xmlns:ds="http://schemas.openxmlformats.org/officeDocument/2006/customXml" ds:itemID="{DE1D6B8A-0778-47D7-9EB6-AD532C4F8CEA}">
  <ds:schemaRefs/>
</ds:datastoreItem>
</file>

<file path=customXml/itemProps52.xml><?xml version="1.0" encoding="utf-8"?>
<ds:datastoreItem xmlns:ds="http://schemas.openxmlformats.org/officeDocument/2006/customXml" ds:itemID="{1774B81D-3BA2-43A3-B354-39FD7112C919}">
  <ds:schemaRefs/>
</ds:datastoreItem>
</file>

<file path=customXml/itemProps53.xml><?xml version="1.0" encoding="utf-8"?>
<ds:datastoreItem xmlns:ds="http://schemas.openxmlformats.org/officeDocument/2006/customXml" ds:itemID="{9EF60512-0672-48BA-9A73-CD5CCEC3F93E}">
  <ds:schemaRefs/>
</ds:datastoreItem>
</file>

<file path=customXml/itemProps54.xml><?xml version="1.0" encoding="utf-8"?>
<ds:datastoreItem xmlns:ds="http://schemas.openxmlformats.org/officeDocument/2006/customXml" ds:itemID="{3AD68C18-B9A5-48D3-A548-9541D21FAFE6}">
  <ds:schemaRefs/>
</ds:datastoreItem>
</file>

<file path=customXml/itemProps55.xml><?xml version="1.0" encoding="utf-8"?>
<ds:datastoreItem xmlns:ds="http://schemas.openxmlformats.org/officeDocument/2006/customXml" ds:itemID="{49B212C9-97D0-4E48-920F-1FED7459B418}">
  <ds:schemaRefs/>
</ds:datastoreItem>
</file>

<file path=customXml/itemProps56.xml><?xml version="1.0" encoding="utf-8"?>
<ds:datastoreItem xmlns:ds="http://schemas.openxmlformats.org/officeDocument/2006/customXml" ds:itemID="{B8B0BCB5-0981-466B-AA33-1BF866DAABC9}">
  <ds:schemaRefs/>
</ds:datastoreItem>
</file>

<file path=customXml/itemProps57.xml><?xml version="1.0" encoding="utf-8"?>
<ds:datastoreItem xmlns:ds="http://schemas.openxmlformats.org/officeDocument/2006/customXml" ds:itemID="{E8ED6773-45C8-41B6-8BFB-2DFE7B3123B2}">
  <ds:schemaRefs/>
</ds:datastoreItem>
</file>

<file path=customXml/itemProps58.xml><?xml version="1.0" encoding="utf-8"?>
<ds:datastoreItem xmlns:ds="http://schemas.openxmlformats.org/officeDocument/2006/customXml" ds:itemID="{81919F1F-81C9-404C-95D8-706CE876FC61}">
  <ds:schemaRefs/>
</ds:datastoreItem>
</file>

<file path=customXml/itemProps59.xml><?xml version="1.0" encoding="utf-8"?>
<ds:datastoreItem xmlns:ds="http://schemas.openxmlformats.org/officeDocument/2006/customXml" ds:itemID="{8E14AA9A-BD01-4522-AD44-23F8AAD2922A}">
  <ds:schemaRefs/>
</ds:datastoreItem>
</file>

<file path=customXml/itemProps60.xml><?xml version="1.0" encoding="utf-8"?>
<ds:datastoreItem xmlns:ds="http://schemas.openxmlformats.org/officeDocument/2006/customXml" ds:itemID="{737D882E-5A21-4BF1-889C-53A6833E4EB0}">
  <ds:schemaRefs/>
</ds:datastoreItem>
</file>

<file path=customXml/itemProps61.xml><?xml version="1.0" encoding="utf-8"?>
<ds:datastoreItem xmlns:ds="http://schemas.openxmlformats.org/officeDocument/2006/customXml" ds:itemID="{89700B7F-536C-4900-B856-E55266D5535A}">
  <ds:schemaRefs/>
</ds:datastoreItem>
</file>

<file path=customXml/itemProps62.xml><?xml version="1.0" encoding="utf-8"?>
<ds:datastoreItem xmlns:ds="http://schemas.openxmlformats.org/officeDocument/2006/customXml" ds:itemID="{4A09DEAA-0E5A-4467-B5A9-DC7B6BEF9856}">
  <ds:schemaRefs/>
</ds:datastoreItem>
</file>

<file path=customXml/itemProps63.xml><?xml version="1.0" encoding="utf-8"?>
<ds:datastoreItem xmlns:ds="http://schemas.openxmlformats.org/officeDocument/2006/customXml" ds:itemID="{3FD7E3AD-CC0D-40B2-8306-050833F0CB47}">
  <ds:schemaRefs/>
</ds:datastoreItem>
</file>

<file path=customXml/itemProps64.xml><?xml version="1.0" encoding="utf-8"?>
<ds:datastoreItem xmlns:ds="http://schemas.openxmlformats.org/officeDocument/2006/customXml" ds:itemID="{2876CA73-C200-43AD-8415-0BD9D14E12C8}">
  <ds:schemaRefs/>
</ds:datastoreItem>
</file>

<file path=customXml/itemProps65.xml><?xml version="1.0" encoding="utf-8"?>
<ds:datastoreItem xmlns:ds="http://schemas.openxmlformats.org/officeDocument/2006/customXml" ds:itemID="{91075445-2DB3-4C41-A924-345B03F68304}">
  <ds:schemaRefs/>
</ds:datastoreItem>
</file>

<file path=customXml/itemProps66.xml><?xml version="1.0" encoding="utf-8"?>
<ds:datastoreItem xmlns:ds="http://schemas.openxmlformats.org/officeDocument/2006/customXml" ds:itemID="{F590D944-240A-4448-A320-3DF885CF3B09}">
  <ds:schemaRefs/>
</ds:datastoreItem>
</file>

<file path=customXml/itemProps67.xml><?xml version="1.0" encoding="utf-8"?>
<ds:datastoreItem xmlns:ds="http://schemas.openxmlformats.org/officeDocument/2006/customXml" ds:itemID="{B167938D-AAF3-463B-98A7-00D087AE6406}">
  <ds:schemaRefs/>
</ds:datastoreItem>
</file>

<file path=customXml/itemProps68.xml><?xml version="1.0" encoding="utf-8"?>
<ds:datastoreItem xmlns:ds="http://schemas.openxmlformats.org/officeDocument/2006/customXml" ds:itemID="{8AEF26A8-855D-4853-A96B-4A231576C4DC}">
  <ds:schemaRefs/>
</ds:datastoreItem>
</file>

<file path=customXml/itemProps69.xml><?xml version="1.0" encoding="utf-8"?>
<ds:datastoreItem xmlns:ds="http://schemas.openxmlformats.org/officeDocument/2006/customXml" ds:itemID="{AF19AAB4-BDD9-4C6C-BB03-608D36033FCF}">
  <ds:schemaRefs/>
</ds:datastoreItem>
</file>

<file path=docProps/app.xml><?xml version="1.0" encoding="utf-8"?>
<Properties xmlns="http://schemas.openxmlformats.org/officeDocument/2006/extended-properties" xmlns:vt="http://schemas.openxmlformats.org/officeDocument/2006/docPropsVTypes">
  <Template/>
  <TotalTime>2222</TotalTime>
  <Words>590</Words>
  <Application>Microsoft Office PowerPoint</Application>
  <PresentationFormat>On-screen Show (4:3)</PresentationFormat>
  <Paragraphs>79</Paragraphs>
  <Slides>19</Slides>
  <Notes>0</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19</vt:i4>
      </vt:variant>
    </vt:vector>
  </HeadingPairs>
  <TitlesOfParts>
    <vt:vector size="23" baseType="lpstr">
      <vt:lpstr>Office Theme</vt:lpstr>
      <vt:lpstr>1_Office Theme</vt:lpstr>
      <vt:lpstr>2_Office Theme</vt:lpstr>
      <vt:lpstr>Adobe Acrobat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dc:creator>
  <cp:lastModifiedBy>Shann</cp:lastModifiedBy>
  <cp:revision>52</cp:revision>
  <dcterms:created xsi:type="dcterms:W3CDTF">2011-04-06T04:25:21Z</dcterms:created>
  <dcterms:modified xsi:type="dcterms:W3CDTF">2011-04-10T15:53:46Z</dcterms:modified>
</cp:coreProperties>
</file>